
<file path=[Content_Types].xml><?xml version="1.0" encoding="utf-8"?>
<Types xmlns="http://schemas.openxmlformats.org/package/2006/content-types">
  <Default Extension="xml" ContentType="application/xml"/>
  <Default Extension="jpeg" ContentType="image/jpeg"/>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Masters/slideMaster16.xml" ContentType="application/vnd.openxmlformats-officedocument.presentationml.slideMaster+xml"/>
  <Override PartName="/ppt/slideMasters/slideMaster17.xml" ContentType="application/vnd.openxmlformats-officedocument.presentationml.slideMaster+xml"/>
  <Override PartName="/ppt/slideMasters/slideMaster18.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5.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6.xml" ContentType="application/vnd.openxmlformats-officedocument.theme+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theme/theme7.xml" ContentType="application/vnd.openxmlformats-officedocument.theme+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theme/theme8.xml" ContentType="application/vnd.openxmlformats-officedocument.theme+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theme/theme9.xml" ContentType="application/vnd.openxmlformats-officedocument.theme+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theme/theme10.xml" ContentType="application/vnd.openxmlformats-officedocument.theme+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theme/theme11.xml" ContentType="application/vnd.openxmlformats-officedocument.theme+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theme/theme12.xml" ContentType="application/vnd.openxmlformats-officedocument.theme+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theme/theme13.xml" ContentType="application/vnd.openxmlformats-officedocument.theme+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theme/theme14.xml" ContentType="application/vnd.openxmlformats-officedocument.theme+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theme/theme15.xml" ContentType="application/vnd.openxmlformats-officedocument.theme+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theme/theme16.xml" ContentType="application/vnd.openxmlformats-officedocument.theme+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theme/theme17.xml" ContentType="application/vnd.openxmlformats-officedocument.theme+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slideLayouts/slideLayout190.xml" ContentType="application/vnd.openxmlformats-officedocument.presentationml.slideLayout+xml"/>
  <Override PartName="/ppt/slideLayouts/slideLayout191.xml" ContentType="application/vnd.openxmlformats-officedocument.presentationml.slideLayout+xml"/>
  <Override PartName="/ppt/slideLayouts/slideLayout192.xml" ContentType="application/vnd.openxmlformats-officedocument.presentationml.slideLayout+xml"/>
  <Override PartName="/ppt/slideLayouts/slideLayout193.xml" ContentType="application/vnd.openxmlformats-officedocument.presentationml.slideLayout+xml"/>
  <Override PartName="/ppt/slideLayouts/slideLayout194.xml" ContentType="application/vnd.openxmlformats-officedocument.presentationml.slideLayout+xml"/>
  <Override PartName="/ppt/slideLayouts/slideLayout195.xml" ContentType="application/vnd.openxmlformats-officedocument.presentationml.slideLayout+xml"/>
  <Override PartName="/ppt/slideLayouts/slideLayout196.xml" ContentType="application/vnd.openxmlformats-officedocument.presentationml.slideLayout+xml"/>
  <Override PartName="/ppt/slideLayouts/slideLayout197.xml" ContentType="application/vnd.openxmlformats-officedocument.presentationml.slideLayout+xml"/>
  <Override PartName="/ppt/slideLayouts/slideLayout198.xml" ContentType="application/vnd.openxmlformats-officedocument.presentationml.slideLayout+xml"/>
  <Override PartName="/ppt/theme/theme18.xml" ContentType="application/vnd.openxmlformats-officedocument.theme+xml"/>
  <Override PartName="/ppt/theme/theme19.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compatMode="1" strictFirstAndLastChars="0" saveSubsetFonts="1" autoCompressPictures="0">
  <p:sldMasterIdLst>
    <p:sldMasterId id="2147483648" r:id="rId1"/>
    <p:sldMasterId id="2147483649" r:id="rId2"/>
    <p:sldMasterId id="2147483650" r:id="rId3"/>
    <p:sldMasterId id="2147483651" r:id="rId4"/>
    <p:sldMasterId id="2147483652" r:id="rId5"/>
    <p:sldMasterId id="2147483653" r:id="rId6"/>
    <p:sldMasterId id="2147483654" r:id="rId7"/>
    <p:sldMasterId id="2147483655" r:id="rId8"/>
    <p:sldMasterId id="2147483656" r:id="rId9"/>
    <p:sldMasterId id="2147483657" r:id="rId10"/>
    <p:sldMasterId id="2147483658" r:id="rId11"/>
    <p:sldMasterId id="2147483659" r:id="rId12"/>
    <p:sldMasterId id="2147483660" r:id="rId13"/>
    <p:sldMasterId id="2147483661" r:id="rId14"/>
    <p:sldMasterId id="2147483662" r:id="rId15"/>
    <p:sldMasterId id="2147483663" r:id="rId16"/>
    <p:sldMasterId id="2147483664" r:id="rId17"/>
    <p:sldMasterId id="2147483665" r:id="rId18"/>
  </p:sldMasterIdLst>
  <p:notesMasterIdLst>
    <p:notesMasterId r:id="rId26"/>
  </p:notesMasterIdLst>
  <p:sldIdLst>
    <p:sldId id="256" r:id="rId19"/>
    <p:sldId id="263" r:id="rId20"/>
    <p:sldId id="258" r:id="rId21"/>
    <p:sldId id="259" r:id="rId22"/>
    <p:sldId id="260" r:id="rId23"/>
    <p:sldId id="261" r:id="rId24"/>
    <p:sldId id="262" r:id="rId25"/>
  </p:sldIdLst>
  <p:sldSz cx="13004800" cy="9753600"/>
  <p:notesSz cx="6858000" cy="9144000"/>
  <p:defaultTextStyle>
    <a:defPPr>
      <a:defRPr lang="en-US"/>
    </a:defPPr>
    <a:lvl1pPr algn="l" rtl="0" eaLnBrk="0" fontAlgn="base" hangingPunct="0">
      <a:spcBef>
        <a:spcPct val="0"/>
      </a:spcBef>
      <a:spcAft>
        <a:spcPct val="0"/>
      </a:spcAft>
      <a:defRPr sz="4200" kern="1200">
        <a:solidFill>
          <a:srgbClr val="000000"/>
        </a:solidFill>
        <a:latin typeface="Gill Sans" charset="0"/>
        <a:ea typeface="ヒラギノ角ゴ ProN W3" charset="-128"/>
        <a:cs typeface="+mn-cs"/>
        <a:sym typeface="Gill Sans" charset="0"/>
      </a:defRPr>
    </a:lvl1pPr>
    <a:lvl2pPr marL="457200" algn="l" rtl="0" eaLnBrk="0" fontAlgn="base" hangingPunct="0">
      <a:spcBef>
        <a:spcPct val="0"/>
      </a:spcBef>
      <a:spcAft>
        <a:spcPct val="0"/>
      </a:spcAft>
      <a:defRPr sz="4200" kern="1200">
        <a:solidFill>
          <a:srgbClr val="000000"/>
        </a:solidFill>
        <a:latin typeface="Gill Sans" charset="0"/>
        <a:ea typeface="ヒラギノ角ゴ ProN W3" charset="-128"/>
        <a:cs typeface="+mn-cs"/>
        <a:sym typeface="Gill Sans" charset="0"/>
      </a:defRPr>
    </a:lvl2pPr>
    <a:lvl3pPr marL="914400" algn="l" rtl="0" eaLnBrk="0" fontAlgn="base" hangingPunct="0">
      <a:spcBef>
        <a:spcPct val="0"/>
      </a:spcBef>
      <a:spcAft>
        <a:spcPct val="0"/>
      </a:spcAft>
      <a:defRPr sz="4200" kern="1200">
        <a:solidFill>
          <a:srgbClr val="000000"/>
        </a:solidFill>
        <a:latin typeface="Gill Sans" charset="0"/>
        <a:ea typeface="ヒラギノ角ゴ ProN W3" charset="-128"/>
        <a:cs typeface="+mn-cs"/>
        <a:sym typeface="Gill Sans" charset="0"/>
      </a:defRPr>
    </a:lvl3pPr>
    <a:lvl4pPr marL="1371600" algn="l" rtl="0" eaLnBrk="0" fontAlgn="base" hangingPunct="0">
      <a:spcBef>
        <a:spcPct val="0"/>
      </a:spcBef>
      <a:spcAft>
        <a:spcPct val="0"/>
      </a:spcAft>
      <a:defRPr sz="4200" kern="1200">
        <a:solidFill>
          <a:srgbClr val="000000"/>
        </a:solidFill>
        <a:latin typeface="Gill Sans" charset="0"/>
        <a:ea typeface="ヒラギノ角ゴ ProN W3" charset="-128"/>
        <a:cs typeface="+mn-cs"/>
        <a:sym typeface="Gill Sans" charset="0"/>
      </a:defRPr>
    </a:lvl4pPr>
    <a:lvl5pPr marL="1828800" algn="l" rtl="0" eaLnBrk="0" fontAlgn="base" hangingPunct="0">
      <a:spcBef>
        <a:spcPct val="0"/>
      </a:spcBef>
      <a:spcAft>
        <a:spcPct val="0"/>
      </a:spcAft>
      <a:defRPr sz="4200" kern="1200">
        <a:solidFill>
          <a:srgbClr val="000000"/>
        </a:solidFill>
        <a:latin typeface="Gill Sans" charset="0"/>
        <a:ea typeface="ヒラギノ角ゴ ProN W3" charset="-128"/>
        <a:cs typeface="+mn-cs"/>
        <a:sym typeface="Gill Sans" charset="0"/>
      </a:defRPr>
    </a:lvl5pPr>
    <a:lvl6pPr marL="2286000" algn="l" defTabSz="914400" rtl="0" eaLnBrk="1" latinLnBrk="0" hangingPunct="1">
      <a:defRPr sz="4200" kern="1200">
        <a:solidFill>
          <a:srgbClr val="000000"/>
        </a:solidFill>
        <a:latin typeface="Gill Sans" charset="0"/>
        <a:ea typeface="ヒラギノ角ゴ ProN W3" charset="-128"/>
        <a:cs typeface="+mn-cs"/>
        <a:sym typeface="Gill Sans" charset="0"/>
      </a:defRPr>
    </a:lvl6pPr>
    <a:lvl7pPr marL="2743200" algn="l" defTabSz="914400" rtl="0" eaLnBrk="1" latinLnBrk="0" hangingPunct="1">
      <a:defRPr sz="4200" kern="1200">
        <a:solidFill>
          <a:srgbClr val="000000"/>
        </a:solidFill>
        <a:latin typeface="Gill Sans" charset="0"/>
        <a:ea typeface="ヒラギノ角ゴ ProN W3" charset="-128"/>
        <a:cs typeface="+mn-cs"/>
        <a:sym typeface="Gill Sans" charset="0"/>
      </a:defRPr>
    </a:lvl7pPr>
    <a:lvl8pPr marL="3200400" algn="l" defTabSz="914400" rtl="0" eaLnBrk="1" latinLnBrk="0" hangingPunct="1">
      <a:defRPr sz="4200" kern="1200">
        <a:solidFill>
          <a:srgbClr val="000000"/>
        </a:solidFill>
        <a:latin typeface="Gill Sans" charset="0"/>
        <a:ea typeface="ヒラギノ角ゴ ProN W3" charset="-128"/>
        <a:cs typeface="+mn-cs"/>
        <a:sym typeface="Gill Sans" charset="0"/>
      </a:defRPr>
    </a:lvl8pPr>
    <a:lvl9pPr marL="3657600" algn="l" defTabSz="914400" rtl="0" eaLnBrk="1" latinLnBrk="0" hangingPunct="1">
      <a:defRPr sz="4200" kern="1200">
        <a:solidFill>
          <a:srgbClr val="000000"/>
        </a:solidFill>
        <a:latin typeface="Gill Sans" charset="0"/>
        <a:ea typeface="ヒラギノ角ゴ ProN W3" charset="-128"/>
        <a:cs typeface="+mn-cs"/>
        <a:sym typeface="Gill Sans" charset="0"/>
      </a:defRPr>
    </a:lvl9pPr>
  </p:defaultTextStyle>
  <p:extLst>
    <p:ext uri="{EFAFB233-063F-42B5-8137-9DF3F51BA10A}">
      <p15:sldGuideLst xmlns:p15="http://schemas.microsoft.com/office/powerpoint/2012/main">
        <p15:guide id="1" orient="horz" pos="3072">
          <p15:clr>
            <a:srgbClr val="A4A3A4"/>
          </p15:clr>
        </p15:guide>
        <p15:guide id="2" pos="4096">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45200"/>
    <a:srgbClr val="FFF1E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66"/>
    <p:restoredTop sz="80594"/>
  </p:normalViewPr>
  <p:slideViewPr>
    <p:cSldViewPr>
      <p:cViewPr>
        <p:scale>
          <a:sx n="35" d="100"/>
          <a:sy n="35" d="100"/>
        </p:scale>
        <p:origin x="2072" y="464"/>
      </p:cViewPr>
      <p:guideLst>
        <p:guide orient="horz" pos="3072"/>
        <p:guide pos="4096"/>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Master" Target="slideMasters/slideMaster9.xml"/><Relationship Id="rId20" Type="http://schemas.openxmlformats.org/officeDocument/2006/relationships/slide" Target="slides/slide2.xml"/><Relationship Id="rId21" Type="http://schemas.openxmlformats.org/officeDocument/2006/relationships/slide" Target="slides/slide3.xml"/><Relationship Id="rId22" Type="http://schemas.openxmlformats.org/officeDocument/2006/relationships/slide" Target="slides/slide4.xml"/><Relationship Id="rId23" Type="http://schemas.openxmlformats.org/officeDocument/2006/relationships/slide" Target="slides/slide5.xml"/><Relationship Id="rId24" Type="http://schemas.openxmlformats.org/officeDocument/2006/relationships/slide" Target="slides/slide6.xml"/><Relationship Id="rId25" Type="http://schemas.openxmlformats.org/officeDocument/2006/relationships/slide" Target="slides/slide7.xml"/><Relationship Id="rId26" Type="http://schemas.openxmlformats.org/officeDocument/2006/relationships/notesMaster" Target="notesMasters/notesMaster1.xml"/><Relationship Id="rId27" Type="http://schemas.openxmlformats.org/officeDocument/2006/relationships/presProps" Target="presProps.xml"/><Relationship Id="rId28" Type="http://schemas.openxmlformats.org/officeDocument/2006/relationships/viewProps" Target="viewProps.xml"/><Relationship Id="rId29" Type="http://schemas.openxmlformats.org/officeDocument/2006/relationships/theme" Target="theme/theme1.xml"/><Relationship Id="rId30" Type="http://schemas.openxmlformats.org/officeDocument/2006/relationships/tableStyles" Target="tableStyles.xml"/><Relationship Id="rId10" Type="http://schemas.openxmlformats.org/officeDocument/2006/relationships/slideMaster" Target="slideMasters/slideMaster10.xml"/><Relationship Id="rId11" Type="http://schemas.openxmlformats.org/officeDocument/2006/relationships/slideMaster" Target="slideMasters/slideMaster11.xml"/><Relationship Id="rId12" Type="http://schemas.openxmlformats.org/officeDocument/2006/relationships/slideMaster" Target="slideMasters/slideMaster12.xml"/><Relationship Id="rId13" Type="http://schemas.openxmlformats.org/officeDocument/2006/relationships/slideMaster" Target="slideMasters/slideMaster13.xml"/><Relationship Id="rId14" Type="http://schemas.openxmlformats.org/officeDocument/2006/relationships/slideMaster" Target="slideMasters/slideMaster14.xml"/><Relationship Id="rId15" Type="http://schemas.openxmlformats.org/officeDocument/2006/relationships/slideMaster" Target="slideMasters/slideMaster15.xml"/><Relationship Id="rId16" Type="http://schemas.openxmlformats.org/officeDocument/2006/relationships/slideMaster" Target="slideMasters/slideMaster16.xml"/><Relationship Id="rId17" Type="http://schemas.openxmlformats.org/officeDocument/2006/relationships/slideMaster" Target="slideMasters/slideMaster17.xml"/><Relationship Id="rId18" Type="http://schemas.openxmlformats.org/officeDocument/2006/relationships/slideMaster" Target="slideMasters/slideMaster18.xml"/><Relationship Id="rId19" Type="http://schemas.openxmlformats.org/officeDocument/2006/relationships/slide" Target="slides/slide1.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Master" Target="slideMasters/slideMaster3.xml"/><Relationship Id="rId4" Type="http://schemas.openxmlformats.org/officeDocument/2006/relationships/slideMaster" Target="slideMasters/slideMaster4.xml"/><Relationship Id="rId5" Type="http://schemas.openxmlformats.org/officeDocument/2006/relationships/slideMaster" Target="slideMasters/slideMaster5.xml"/><Relationship Id="rId6" Type="http://schemas.openxmlformats.org/officeDocument/2006/relationships/slideMaster" Target="slideMasters/slideMaster6.xml"/><Relationship Id="rId7" Type="http://schemas.openxmlformats.org/officeDocument/2006/relationships/slideMaster" Target="slideMasters/slideMaster7.xml"/><Relationship Id="rId8" Type="http://schemas.openxmlformats.org/officeDocument/2006/relationships/slideMaster" Target="slideMasters/slideMaster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3250" name="Rectangle 1"/>
          <p:cNvSpPr>
            <a:spLocks noGrp="1" noRot="1" noChangeAspect="1" noChangeArrowheads="1" noTextEdit="1"/>
          </p:cNvSpPr>
          <p:nvPr>
            <p:ph type="sldImg"/>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20482" name="Rectangle 2"/>
          <p:cNvSpPr>
            <a:spLocks noGrp="1" noChangeArrowheads="1"/>
          </p:cNvSpPr>
          <p:nvPr>
            <p:ph type="body" sz="quarter" idx="1"/>
          </p:nvPr>
        </p:nvSpPr>
        <p:spPr bwMode="auto">
          <a:xfrm>
            <a:off x="685800" y="4343400"/>
            <a:ext cx="5486400" cy="4114800"/>
          </a:xfrm>
          <a:prstGeom prst="rect">
            <a:avLst/>
          </a:prstGeom>
          <a:noFill/>
          <a:ln>
            <a:noFill/>
          </a:ln>
          <a:effectLst/>
          <a:extLst>
            <a:ext uri="{FAA26D3D-D897-4be2-8F04-BA451C77F1D7}">
              <ma14:placeholderFlag xmlns:ma14="http://schemas.microsoft.com/office/mac/drawingml/2011/main" val="1"/>
            </a:ext>
            <a:ext uri="{909E8E84-426E-40dd-AFC4-6F175D3DCCD1}"/>
            <a:ext uri="{91240B29-F687-4f45-9708-019B960494DF}"/>
            <a:ext uri="{AF507438-7753-43e0-B8FC-AC1667EBCBE1}"/>
            <a:ext uri="{53640926-AAD7-44d8-BBD7-CCE9431645EC}"/>
          </a:ex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Tree>
    <p:extLst>
      <p:ext uri="{BB962C8B-B14F-4D97-AF65-F5344CB8AC3E}">
        <p14:creationId xmlns:p14="http://schemas.microsoft.com/office/powerpoint/2010/main" val="647711260"/>
      </p:ext>
    </p:extLst>
  </p:cSld>
  <p:clrMap bg1="lt1" tx1="dk1" bg2="lt2" tx2="dk2" accent1="accent1" accent2="accent2" accent3="accent3" accent4="accent4" accent5="accent5" accent6="accent6" hlink="hlink" folHlink="folHlink"/>
  <p:notesStyle>
    <a:lvl1pPr algn="l" rtl="0" eaLnBrk="0" fontAlgn="base" hangingPunct="0">
      <a:spcBef>
        <a:spcPct val="0"/>
      </a:spcBef>
      <a:spcAft>
        <a:spcPct val="0"/>
      </a:spcAft>
      <a:defRPr sz="1200" kern="1200">
        <a:solidFill>
          <a:schemeClr val="tx1"/>
        </a:solidFill>
        <a:latin typeface="Gill Sans" charset="0"/>
        <a:ea typeface="ＭＳ Ｐゴシック" charset="0"/>
        <a:cs typeface="ＭＳ Ｐゴシック" charset="0"/>
      </a:defRPr>
    </a:lvl1pPr>
    <a:lvl2pPr marL="457200" algn="l" rtl="0" eaLnBrk="0" fontAlgn="base" hangingPunct="0">
      <a:spcBef>
        <a:spcPct val="0"/>
      </a:spcBef>
      <a:spcAft>
        <a:spcPct val="0"/>
      </a:spcAft>
      <a:defRPr sz="1200" kern="1200">
        <a:solidFill>
          <a:schemeClr val="tx1"/>
        </a:solidFill>
        <a:latin typeface="Gill Sans" charset="0"/>
        <a:ea typeface="ＭＳ Ｐゴシック" charset="0"/>
        <a:cs typeface="+mn-cs"/>
      </a:defRPr>
    </a:lvl2pPr>
    <a:lvl3pPr marL="914400" algn="l" rtl="0" eaLnBrk="0" fontAlgn="base" hangingPunct="0">
      <a:spcBef>
        <a:spcPct val="0"/>
      </a:spcBef>
      <a:spcAft>
        <a:spcPct val="0"/>
      </a:spcAft>
      <a:defRPr sz="1200" kern="1200">
        <a:solidFill>
          <a:schemeClr val="tx1"/>
        </a:solidFill>
        <a:latin typeface="Gill Sans" charset="0"/>
        <a:ea typeface="ＭＳ Ｐゴシック" charset="0"/>
        <a:cs typeface="+mn-cs"/>
      </a:defRPr>
    </a:lvl3pPr>
    <a:lvl4pPr marL="1371600" algn="l" rtl="0" eaLnBrk="0" fontAlgn="base" hangingPunct="0">
      <a:spcBef>
        <a:spcPct val="0"/>
      </a:spcBef>
      <a:spcAft>
        <a:spcPct val="0"/>
      </a:spcAft>
      <a:defRPr sz="1200" kern="1200">
        <a:solidFill>
          <a:schemeClr val="tx1"/>
        </a:solidFill>
        <a:latin typeface="Gill Sans" charset="0"/>
        <a:ea typeface="ＭＳ Ｐゴシック" charset="0"/>
        <a:cs typeface="+mn-cs"/>
      </a:defRPr>
    </a:lvl4pPr>
    <a:lvl5pPr marL="1828800" algn="l" rtl="0" eaLnBrk="0" fontAlgn="base" hangingPunct="0">
      <a:spcBef>
        <a:spcPct val="0"/>
      </a:spcBef>
      <a:spcAft>
        <a:spcPct val="0"/>
      </a:spcAft>
      <a:defRPr sz="1200" kern="1200">
        <a:solidFill>
          <a:schemeClr val="tx1"/>
        </a:solidFill>
        <a:latin typeface="Gill Sans" charset="0"/>
        <a:ea typeface="ＭＳ Ｐゴシック" charset="0"/>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Rectangle 1"/>
          <p:cNvSpPr>
            <a:spLocks noGrp="1" noRot="1" noChangeAspect="1" noChangeArrowheads="1" noTextEdit="1"/>
          </p:cNvSpPr>
          <p:nvPr>
            <p:ph type="sldImg"/>
          </p:nvPr>
        </p:nvSpPr>
        <p:spPr>
          <a:solidFill>
            <a:srgbClr val="FFFFFF"/>
          </a:solidFill>
          <a:ln/>
        </p:spPr>
      </p:sp>
      <p:sp>
        <p:nvSpPr>
          <p:cNvPr id="21506" name="Rectangle 2"/>
          <p:cNvSpPr>
            <a:spLocks noGrp="1" noChangeArrowheads="1"/>
          </p:cNvSpPr>
          <p:nvPr>
            <p:ph type="body" idx="1"/>
          </p:nvPr>
        </p:nvSpPr>
        <p:spPr>
          <a:ln/>
        </p:spPr>
        <p:txBody>
          <a:bodyPr/>
          <a:lstStyle/>
          <a:p>
            <a:pPr marL="63500" eaLnBrk="1" hangingPunct="1">
              <a:tabLst>
                <a:tab pos="114300" algn="l"/>
                <a:tab pos="177800" algn="l"/>
                <a:tab pos="647700" algn="l"/>
                <a:tab pos="114300" algn="l"/>
                <a:tab pos="177800" algn="l"/>
                <a:tab pos="647700" algn="l"/>
              </a:tabLst>
              <a:defRPr/>
            </a:pPr>
            <a:r>
              <a:rPr lang="en-US" dirty="0" smtClean="0">
                <a:cs typeface="+mn-cs"/>
              </a:rPr>
              <a:t>Understand the impact of clear learning targets on student achievement and motivation</a:t>
            </a:r>
          </a:p>
          <a:p>
            <a:pPr marL="63500" eaLnBrk="1" hangingPunct="1">
              <a:tabLst>
                <a:tab pos="114300" algn="l"/>
                <a:tab pos="177800" algn="l"/>
                <a:tab pos="647700" algn="l"/>
                <a:tab pos="114300" algn="l"/>
                <a:tab pos="177800" algn="l"/>
                <a:tab pos="647700" algn="l"/>
              </a:tabLst>
              <a:defRPr/>
            </a:pPr>
            <a:r>
              <a:rPr lang="en-US" dirty="0" smtClean="0">
                <a:cs typeface="+mn-cs"/>
              </a:rPr>
              <a:t>Commit to use of specific strategies to share learning targets with students </a:t>
            </a:r>
          </a:p>
          <a:p>
            <a:pPr marL="63500" eaLnBrk="1" hangingPunct="1">
              <a:tabLst>
                <a:tab pos="114300" algn="l"/>
                <a:tab pos="177800" algn="l"/>
                <a:tab pos="647700" algn="l"/>
                <a:tab pos="114300" algn="l"/>
                <a:tab pos="177800" algn="l"/>
                <a:tab pos="647700" algn="l"/>
              </a:tabLst>
              <a:defRPr/>
            </a:pPr>
            <a:endParaRPr lang="en-US" dirty="0" smtClean="0">
              <a:cs typeface="+mn-cs"/>
            </a:endParaRPr>
          </a:p>
          <a:p>
            <a:pPr marL="63500" eaLnBrk="1" hangingPunct="1">
              <a:tabLst>
                <a:tab pos="114300" algn="l"/>
                <a:tab pos="177800" algn="l"/>
                <a:tab pos="647700" algn="l"/>
                <a:tab pos="114300" algn="l"/>
                <a:tab pos="177800" algn="l"/>
                <a:tab pos="647700" algn="l"/>
              </a:tabLst>
              <a:defRPr/>
            </a:pPr>
            <a:r>
              <a:rPr lang="en-US" dirty="0" smtClean="0">
                <a:cs typeface="+mn-cs"/>
              </a:rPr>
              <a:t>Photo Credit</a:t>
            </a:r>
          </a:p>
          <a:p>
            <a:pPr marL="63500" eaLnBrk="1" hangingPunct="1">
              <a:tabLst>
                <a:tab pos="114300" algn="l"/>
                <a:tab pos="177800" algn="l"/>
                <a:tab pos="647700" algn="l"/>
                <a:tab pos="114300" algn="l"/>
                <a:tab pos="177800" algn="l"/>
                <a:tab pos="647700" algn="l"/>
              </a:tabLst>
              <a:defRPr/>
            </a:pPr>
            <a:r>
              <a:rPr lang="en-US" dirty="0" smtClean="0">
                <a:cs typeface="+mn-cs"/>
              </a:rPr>
              <a:t>Goal Setting/ Angie Torres https://</a:t>
            </a:r>
            <a:r>
              <a:rPr lang="en-US" dirty="0" err="1" smtClean="0">
                <a:cs typeface="+mn-cs"/>
              </a:rPr>
              <a:t>www.flickr.com</a:t>
            </a:r>
            <a:r>
              <a:rPr lang="en-US" dirty="0" smtClean="0">
                <a:cs typeface="+mn-cs"/>
              </a:rPr>
              <a:t>/photos/</a:t>
            </a:r>
            <a:r>
              <a:rPr lang="en-US" dirty="0" err="1" smtClean="0">
                <a:cs typeface="+mn-cs"/>
              </a:rPr>
              <a:t>angietorres</a:t>
            </a:r>
            <a:r>
              <a:rPr lang="en-US" dirty="0" smtClean="0">
                <a:cs typeface="+mn-cs"/>
              </a:rPr>
              <a:t>/ April 29, 2010</a:t>
            </a:r>
          </a:p>
          <a:p>
            <a:pPr marL="63500" eaLnBrk="1" hangingPunct="1">
              <a:tabLst>
                <a:tab pos="114300" algn="l"/>
                <a:tab pos="177800" algn="l"/>
                <a:tab pos="647700" algn="l"/>
                <a:tab pos="114300" algn="l"/>
                <a:tab pos="177800" algn="l"/>
                <a:tab pos="647700" algn="l"/>
              </a:tabLst>
              <a:defRPr/>
            </a:pPr>
            <a:r>
              <a:rPr lang="en-US" dirty="0" smtClean="0">
                <a:cs typeface="+mn-cs"/>
              </a:rPr>
              <a:t>Photo URL https://</a:t>
            </a:r>
            <a:r>
              <a:rPr lang="en-US" dirty="0" err="1" smtClean="0">
                <a:cs typeface="+mn-cs"/>
              </a:rPr>
              <a:t>www.flickr.com</a:t>
            </a:r>
            <a:r>
              <a:rPr lang="en-US" dirty="0" smtClean="0">
                <a:cs typeface="+mn-cs"/>
              </a:rPr>
              <a:t>/photos/</a:t>
            </a:r>
            <a:r>
              <a:rPr lang="en-US" dirty="0" err="1" smtClean="0">
                <a:cs typeface="+mn-cs"/>
              </a:rPr>
              <a:t>angietorres</a:t>
            </a:r>
            <a:r>
              <a:rPr lang="en-US" dirty="0" smtClean="0">
                <a:cs typeface="+mn-cs"/>
              </a:rPr>
              <a:t>/4564765098</a:t>
            </a:r>
          </a:p>
          <a:p>
            <a:pPr eaLnBrk="1" hangingPunct="1">
              <a:spcBef>
                <a:spcPts val="1100"/>
              </a:spcBef>
              <a:tabLst>
                <a:tab pos="114300" algn="l"/>
                <a:tab pos="177800" algn="l"/>
                <a:tab pos="647700" algn="l"/>
                <a:tab pos="114300" algn="l"/>
                <a:tab pos="177800" algn="l"/>
                <a:tab pos="647700" algn="l"/>
                <a:tab pos="114300" algn="l"/>
                <a:tab pos="177800" algn="l"/>
                <a:tab pos="647700" algn="l"/>
              </a:tabLst>
              <a:defRPr/>
            </a:pPr>
            <a:endParaRPr lang="en-US" dirty="0" smtClean="0">
              <a:solidFill>
                <a:srgbClr val="000000"/>
              </a:solidFill>
              <a:latin typeface="Calibri" charset="0"/>
              <a:cs typeface="Calibri" charset="0"/>
              <a:sym typeface="Calibri" charset="0"/>
            </a:endParaRPr>
          </a:p>
        </p:txBody>
      </p:sp>
    </p:spTree>
    <p:extLst>
      <p:ext uri="{BB962C8B-B14F-4D97-AF65-F5344CB8AC3E}">
        <p14:creationId xmlns:p14="http://schemas.microsoft.com/office/powerpoint/2010/main" val="48854017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Rectangle 1"/>
          <p:cNvSpPr>
            <a:spLocks noGrp="1" noRot="1" noChangeAspect="1" noChangeArrowheads="1" noTextEdit="1"/>
          </p:cNvSpPr>
          <p:nvPr>
            <p:ph type="sldImg"/>
          </p:nvPr>
        </p:nvSpPr>
        <p:spPr>
          <a:xfrm>
            <a:off x="1371600" y="1143000"/>
            <a:ext cx="4114800" cy="3086100"/>
          </a:xfrm>
          <a:solidFill>
            <a:srgbClr val="FFFFFF"/>
          </a:solidFill>
          <a:ln/>
        </p:spPr>
      </p:sp>
      <p:sp>
        <p:nvSpPr>
          <p:cNvPr id="67586" name="Rectangle 2"/>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ja-JP">
                <a:solidFill>
                  <a:srgbClr val="020202"/>
                </a:solidFill>
                <a:latin typeface="Calibri" charset="0"/>
                <a:ea typeface="ＭＳ Ｐゴシック" charset="-128"/>
                <a:sym typeface="Calibri" charset="0"/>
              </a:rPr>
              <a:t>We asked you to focus on learning targets for the last few months of this past school year.  </a:t>
            </a:r>
          </a:p>
          <a:p>
            <a:pPr eaLnBrk="1" hangingPunct="1"/>
            <a:endParaRPr lang="en-US" altLang="ja-JP">
              <a:solidFill>
                <a:srgbClr val="020202"/>
              </a:solidFill>
              <a:latin typeface="Calibri" charset="0"/>
              <a:ea typeface="ＭＳ Ｐゴシック" charset="-128"/>
              <a:sym typeface="Calibri" charset="0"/>
            </a:endParaRPr>
          </a:p>
          <a:p>
            <a:pPr eaLnBrk="1" hangingPunct="1"/>
            <a:r>
              <a:rPr lang="en-US" altLang="ja-JP">
                <a:solidFill>
                  <a:srgbClr val="020202"/>
                </a:solidFill>
                <a:latin typeface="Calibri" charset="0"/>
                <a:ea typeface="ＭＳ Ｐゴシック" charset="-128"/>
                <a:sym typeface="Calibri" charset="0"/>
              </a:rPr>
              <a:t>Photo Credit</a:t>
            </a:r>
          </a:p>
          <a:p>
            <a:pPr eaLnBrk="1" hangingPunct="1"/>
            <a:r>
              <a:rPr lang="en-US" altLang="ja-JP">
                <a:solidFill>
                  <a:srgbClr val="020202"/>
                </a:solidFill>
                <a:latin typeface="Calibri" charset="0"/>
                <a:ea typeface="ＭＳ Ｐゴシック" charset="-128"/>
                <a:sym typeface="Calibri" charset="0"/>
              </a:rPr>
              <a:t>Creative Commons Zero- no attribution</a:t>
            </a:r>
          </a:p>
          <a:p>
            <a:pPr eaLnBrk="1" hangingPunct="1"/>
            <a:endParaRPr lang="en-US" altLang="ja-JP">
              <a:solidFill>
                <a:srgbClr val="020202"/>
              </a:solidFill>
              <a:latin typeface="Calibri" charset="0"/>
              <a:ea typeface="ＭＳ Ｐゴシック" charset="-128"/>
              <a:sym typeface="Calibri" charset="0"/>
            </a:endParaRPr>
          </a:p>
          <a:p>
            <a:pPr eaLnBrk="1" hangingPunct="1"/>
            <a:endParaRPr lang="en-US" altLang="en-US">
              <a:solidFill>
                <a:srgbClr val="020202"/>
              </a:solidFill>
              <a:latin typeface="Calibri" charset="0"/>
              <a:ea typeface="ＭＳ Ｐゴシック" charset="-128"/>
              <a:sym typeface="Calibri" charset="0"/>
            </a:endParaRPr>
          </a:p>
        </p:txBody>
      </p:sp>
    </p:spTree>
    <p:extLst>
      <p:ext uri="{BB962C8B-B14F-4D97-AF65-F5344CB8AC3E}">
        <p14:creationId xmlns:p14="http://schemas.microsoft.com/office/powerpoint/2010/main" val="106477235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Rectangle 1"/>
          <p:cNvSpPr>
            <a:spLocks noGrp="1" noRot="1" noChangeAspect="1" noChangeArrowheads="1" noTextEdit="1"/>
          </p:cNvSpPr>
          <p:nvPr>
            <p:ph type="sldImg"/>
          </p:nvPr>
        </p:nvSpPr>
        <p:spPr>
          <a:solidFill>
            <a:srgbClr val="FFFFFF"/>
          </a:solidFill>
          <a:ln/>
        </p:spPr>
      </p:sp>
      <p:sp>
        <p:nvSpPr>
          <p:cNvPr id="57346" name="Rectangle 2"/>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Calibri" charset="0"/>
                <a:ea typeface="ＭＳ Ｐゴシック" charset="-128"/>
                <a:sym typeface="Calibri" charset="0"/>
              </a:rPr>
              <a:t>Think back to a lesson you taught during the last few months of your school year.</a:t>
            </a:r>
          </a:p>
          <a:p>
            <a:pPr eaLnBrk="1" hangingPunct="1"/>
            <a:endParaRPr lang="en-US" altLang="en-US">
              <a:latin typeface="Calibri" charset="0"/>
              <a:ea typeface="ＭＳ Ｐゴシック" charset="-128"/>
              <a:sym typeface="Calibri" charset="0"/>
            </a:endParaRPr>
          </a:p>
          <a:p>
            <a:pPr eaLnBrk="1" hangingPunct="1"/>
            <a:r>
              <a:rPr lang="en-US" altLang="en-US">
                <a:latin typeface="Calibri" charset="0"/>
                <a:ea typeface="ＭＳ Ｐゴシック" charset="-128"/>
                <a:sym typeface="Calibri" charset="0"/>
              </a:rPr>
              <a:t>Think and write individually and then discuss with your table mates.</a:t>
            </a:r>
          </a:p>
          <a:p>
            <a:pPr eaLnBrk="1" hangingPunct="1"/>
            <a:r>
              <a:rPr lang="en-US" altLang="en-US">
                <a:latin typeface="Calibri" charset="0"/>
                <a:ea typeface="ＭＳ Ｐゴシック" charset="-128"/>
                <a:sym typeface="Calibri" charset="0"/>
              </a:rPr>
              <a:t>What was your learning target?  </a:t>
            </a:r>
          </a:p>
          <a:p>
            <a:pPr eaLnBrk="1" hangingPunct="1"/>
            <a:r>
              <a:rPr lang="en-US" altLang="en-US">
                <a:latin typeface="Calibri" charset="0"/>
                <a:ea typeface="ＭＳ Ｐゴシック" charset="-128"/>
                <a:sym typeface="Calibri" charset="0"/>
              </a:rPr>
              <a:t>How did you share learning targets with your students?</a:t>
            </a:r>
          </a:p>
          <a:p>
            <a:pPr eaLnBrk="1" hangingPunct="1"/>
            <a:endParaRPr lang="en-US" altLang="en-US">
              <a:latin typeface="Calibri" charset="0"/>
              <a:ea typeface="ＭＳ Ｐゴシック" charset="-128"/>
              <a:sym typeface="Calibri" charset="0"/>
            </a:endParaRPr>
          </a:p>
          <a:p>
            <a:pPr eaLnBrk="1" hangingPunct="1"/>
            <a:r>
              <a:rPr lang="en-US" altLang="en-US">
                <a:latin typeface="Calibri" charset="0"/>
                <a:ea typeface="ＭＳ Ｐゴシック" charset="-128"/>
                <a:sym typeface="Calibri" charset="0"/>
              </a:rPr>
              <a:t>Photo Credit</a:t>
            </a:r>
          </a:p>
          <a:p>
            <a:pPr eaLnBrk="1" hangingPunct="1"/>
            <a:r>
              <a:rPr lang="en-US" altLang="en-US">
                <a:latin typeface="Calibri" charset="0"/>
                <a:ea typeface="ＭＳ Ｐゴシック" charset="-128"/>
                <a:sym typeface="Calibri" charset="0"/>
              </a:rPr>
              <a:t>Pixabay/No attribution required</a:t>
            </a:r>
          </a:p>
          <a:p>
            <a:pPr eaLnBrk="1" hangingPunct="1"/>
            <a:r>
              <a:rPr lang="en-US" altLang="en-US">
                <a:latin typeface="Calibri" charset="0"/>
                <a:ea typeface="ＭＳ Ｐゴシック" charset="-128"/>
                <a:sym typeface="Calibri" charset="0"/>
              </a:rPr>
              <a:t>Photo URL https://pixabay.com/en/darts-dart-game-bull-s-eye-target-155726/</a:t>
            </a:r>
          </a:p>
        </p:txBody>
      </p:sp>
    </p:spTree>
    <p:extLst>
      <p:ext uri="{BB962C8B-B14F-4D97-AF65-F5344CB8AC3E}">
        <p14:creationId xmlns:p14="http://schemas.microsoft.com/office/powerpoint/2010/main" val="64779045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Rectangle 1"/>
          <p:cNvSpPr>
            <a:spLocks noGrp="1" noRot="1" noChangeAspect="1" noChangeArrowheads="1" noTextEdit="1"/>
          </p:cNvSpPr>
          <p:nvPr>
            <p:ph type="sldImg"/>
          </p:nvPr>
        </p:nvSpPr>
        <p:spPr>
          <a:solidFill>
            <a:srgbClr val="FFFFFF"/>
          </a:solidFill>
          <a:ln/>
        </p:spPr>
      </p:sp>
      <p:sp>
        <p:nvSpPr>
          <p:cNvPr id="59394" name="Rectangle 2"/>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ts val="1100"/>
              </a:spcBef>
            </a:pPr>
            <a:r>
              <a:rPr lang="en-US" altLang="en-US">
                <a:solidFill>
                  <a:srgbClr val="000000"/>
                </a:solidFill>
                <a:latin typeface="Calibri" charset="0"/>
                <a:ea typeface="ＭＳ Ｐゴシック" charset="-128"/>
                <a:sym typeface="Calibri" charset="0"/>
              </a:rPr>
              <a:t>Unless we specify to students what the criteria for learning are, they will continue to be mystified as to what they are to do and what it is they are learning.</a:t>
            </a:r>
          </a:p>
          <a:p>
            <a:pPr eaLnBrk="1" hangingPunct="1">
              <a:spcBef>
                <a:spcPts val="1100"/>
              </a:spcBef>
            </a:pPr>
            <a:r>
              <a:rPr lang="en-US" altLang="en-US">
                <a:solidFill>
                  <a:srgbClr val="000000"/>
                </a:solidFill>
                <a:latin typeface="Calibri" charset="0"/>
                <a:ea typeface="ＭＳ Ｐゴシック" charset="-128"/>
                <a:sym typeface="Calibri" charset="0"/>
              </a:rPr>
              <a:t>Grant Wiggins</a:t>
            </a:r>
          </a:p>
        </p:txBody>
      </p:sp>
    </p:spTree>
    <p:extLst>
      <p:ext uri="{BB962C8B-B14F-4D97-AF65-F5344CB8AC3E}">
        <p14:creationId xmlns:p14="http://schemas.microsoft.com/office/powerpoint/2010/main" val="181957054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Rectangle 1"/>
          <p:cNvSpPr>
            <a:spLocks noGrp="1" noRot="1" noChangeAspect="1" noChangeArrowheads="1" noTextEdit="1"/>
          </p:cNvSpPr>
          <p:nvPr>
            <p:ph type="sldImg"/>
          </p:nvPr>
        </p:nvSpPr>
        <p:spPr>
          <a:solidFill>
            <a:srgbClr val="FFFFFF"/>
          </a:solidFill>
          <a:ln/>
        </p:spPr>
      </p:sp>
      <p:sp>
        <p:nvSpPr>
          <p:cNvPr id="63490" name="Rectangle 2"/>
          <p:cNvSpPr>
            <a:spLocks noGrp="1" noChangeArrowheads="1"/>
          </p:cNvSpPr>
          <p:nvPr>
            <p:ph type="body" idx="1"/>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defRPr/>
            </a:pPr>
            <a:r>
              <a:rPr lang="en-US" altLang="en-US" dirty="0">
                <a:solidFill>
                  <a:srgbClr val="000000"/>
                </a:solidFill>
                <a:latin typeface="Calibri" charset="0"/>
                <a:ea typeface="ＭＳ Ｐゴシック" charset="-128"/>
                <a:sym typeface="Calibri" charset="0"/>
              </a:rPr>
              <a:t>Read the article </a:t>
            </a:r>
            <a:r>
              <a:rPr lang="en-US" altLang="en-US" i="1" dirty="0">
                <a:solidFill>
                  <a:srgbClr val="000000"/>
                </a:solidFill>
                <a:latin typeface="Calibri" charset="0"/>
                <a:ea typeface="ＭＳ Ｐゴシック" charset="-128"/>
                <a:sym typeface="Calibri" charset="0"/>
              </a:rPr>
              <a:t>Leveling the Playing </a:t>
            </a:r>
            <a:r>
              <a:rPr lang="en-US" altLang="en-US" i="1" dirty="0" smtClean="0">
                <a:solidFill>
                  <a:srgbClr val="000000"/>
                </a:solidFill>
                <a:latin typeface="Calibri" charset="0"/>
                <a:ea typeface="ＭＳ Ｐゴシック" charset="-128"/>
                <a:sym typeface="Calibri" charset="0"/>
              </a:rPr>
              <a:t>Field</a:t>
            </a:r>
            <a:r>
              <a:rPr lang="en-US" altLang="en-US" dirty="0" smtClean="0">
                <a:solidFill>
                  <a:srgbClr val="000000"/>
                </a:solidFill>
                <a:latin typeface="Calibri" charset="0"/>
                <a:ea typeface="ＭＳ Ｐゴシック" charset="-128"/>
                <a:sym typeface="Calibri" charset="0"/>
              </a:rPr>
              <a:t> by Susan </a:t>
            </a:r>
            <a:r>
              <a:rPr lang="en-US" altLang="en-US" dirty="0" err="1" smtClean="0">
                <a:solidFill>
                  <a:srgbClr val="000000"/>
                </a:solidFill>
                <a:latin typeface="Calibri" charset="0"/>
                <a:ea typeface="ＭＳ Ｐゴシック" charset="-128"/>
                <a:sym typeface="Calibri" charset="0"/>
              </a:rPr>
              <a:t>Brookhart</a:t>
            </a:r>
            <a:r>
              <a:rPr lang="en-US" altLang="en-US" dirty="0" smtClean="0">
                <a:solidFill>
                  <a:srgbClr val="000000"/>
                </a:solidFill>
                <a:latin typeface="Calibri" charset="0"/>
                <a:ea typeface="ＭＳ Ｐゴシック" charset="-128"/>
                <a:sym typeface="Calibri" charset="0"/>
              </a:rPr>
              <a:t> and Connie Moss and </a:t>
            </a:r>
            <a:r>
              <a:rPr lang="en-US" altLang="en-US" dirty="0">
                <a:solidFill>
                  <a:srgbClr val="000000"/>
                </a:solidFill>
                <a:latin typeface="Calibri" charset="0"/>
                <a:ea typeface="ＭＳ Ｐゴシック" charset="-128"/>
                <a:sym typeface="Calibri" charset="0"/>
              </a:rPr>
              <a:t>think about the 2 questions here:</a:t>
            </a:r>
          </a:p>
          <a:p>
            <a:pPr marL="171450" indent="-171450" eaLnBrk="1" hangingPunct="1">
              <a:buFont typeface="Arial" charset="0"/>
              <a:buChar char="•"/>
              <a:defRPr/>
            </a:pPr>
            <a:r>
              <a:rPr lang="en-US" altLang="en-US" dirty="0">
                <a:solidFill>
                  <a:srgbClr val="000000"/>
                </a:solidFill>
                <a:latin typeface="Calibri" charset="0"/>
                <a:ea typeface="ＭＳ Ｐゴシック" charset="-128"/>
                <a:sym typeface="Calibri" charset="0"/>
              </a:rPr>
              <a:t>Why is it important to share learning targets with your students?</a:t>
            </a:r>
          </a:p>
          <a:p>
            <a:pPr marL="171450" indent="-171450" eaLnBrk="1" hangingPunct="1">
              <a:buFont typeface="Arial" charset="0"/>
              <a:buChar char="•"/>
              <a:defRPr/>
            </a:pPr>
            <a:r>
              <a:rPr lang="en-US" altLang="en-US" dirty="0">
                <a:solidFill>
                  <a:srgbClr val="000000"/>
                </a:solidFill>
                <a:latin typeface="Calibri" charset="0"/>
                <a:ea typeface="ＭＳ Ｐゴシック" charset="-128"/>
                <a:sym typeface="Calibri" charset="0"/>
              </a:rPr>
              <a:t>What strategies will you commit to using with your students this year</a:t>
            </a:r>
            <a:r>
              <a:rPr lang="en-US" altLang="en-US" dirty="0" smtClean="0">
                <a:solidFill>
                  <a:srgbClr val="000000"/>
                </a:solidFill>
                <a:latin typeface="Calibri" charset="0"/>
                <a:ea typeface="ＭＳ Ｐゴシック" charset="-128"/>
                <a:sym typeface="Calibri" charset="0"/>
              </a:rPr>
              <a:t>?</a:t>
            </a:r>
          </a:p>
          <a:p>
            <a:pPr eaLnBrk="1" hangingPunct="1">
              <a:buFont typeface="Arial" charset="0"/>
              <a:buNone/>
              <a:defRPr/>
            </a:pPr>
            <a:endParaRPr lang="en-US" altLang="en-US" dirty="0" smtClean="0">
              <a:solidFill>
                <a:srgbClr val="000000"/>
              </a:solidFill>
              <a:latin typeface="Calibri" charset="0"/>
              <a:ea typeface="ＭＳ Ｐゴシック" charset="-128"/>
              <a:sym typeface="Calibri" charset="0"/>
            </a:endParaRPr>
          </a:p>
          <a:p>
            <a:pPr eaLnBrk="1" hangingPunct="1">
              <a:buFont typeface="Arial" charset="0"/>
              <a:buNone/>
              <a:defRPr/>
            </a:pPr>
            <a:r>
              <a:rPr lang="en-US" altLang="en-US" dirty="0" smtClean="0">
                <a:solidFill>
                  <a:srgbClr val="000000"/>
                </a:solidFill>
                <a:latin typeface="Calibri" charset="0"/>
                <a:ea typeface="ＭＳ Ｐゴシック" charset="-128"/>
                <a:sym typeface="Calibri" charset="0"/>
              </a:rPr>
              <a:t>After everyone at your table has finished reading, discuss the above questions.</a:t>
            </a:r>
          </a:p>
          <a:p>
            <a:pPr eaLnBrk="1" hangingPunct="1">
              <a:buFont typeface="Arial" charset="0"/>
              <a:buNone/>
              <a:defRPr/>
            </a:pPr>
            <a:r>
              <a:rPr lang="en-US" altLang="en-US" dirty="0" smtClean="0">
                <a:solidFill>
                  <a:srgbClr val="000000"/>
                </a:solidFill>
                <a:latin typeface="Calibri" charset="0"/>
                <a:ea typeface="ＭＳ Ｐゴシック" charset="-128"/>
                <a:sym typeface="Calibri" charset="0"/>
              </a:rPr>
              <a:t>Photo Credit</a:t>
            </a:r>
          </a:p>
          <a:p>
            <a:pPr eaLnBrk="1" hangingPunct="1">
              <a:buFont typeface="Arial" charset="0"/>
              <a:buNone/>
              <a:defRPr/>
            </a:pPr>
            <a:r>
              <a:rPr lang="en-US" altLang="en-US" dirty="0" smtClean="0">
                <a:solidFill>
                  <a:srgbClr val="000000"/>
                </a:solidFill>
                <a:latin typeface="Calibri" charset="0"/>
                <a:ea typeface="ＭＳ Ｐゴシック" charset="-128"/>
                <a:sym typeface="Calibri" charset="0"/>
              </a:rPr>
              <a:t>Photo URL http://</a:t>
            </a:r>
            <a:r>
              <a:rPr lang="en-US" altLang="en-US" dirty="0" err="1" smtClean="0">
                <a:solidFill>
                  <a:srgbClr val="000000"/>
                </a:solidFill>
                <a:latin typeface="Calibri" charset="0"/>
                <a:ea typeface="ＭＳ Ｐゴシック" charset="-128"/>
                <a:sym typeface="Calibri" charset="0"/>
              </a:rPr>
              <a:t>bytesizebio.net</a:t>
            </a:r>
            <a:r>
              <a:rPr lang="en-US" altLang="en-US" dirty="0" smtClean="0">
                <a:solidFill>
                  <a:srgbClr val="000000"/>
                </a:solidFill>
                <a:latin typeface="Calibri" charset="0"/>
                <a:ea typeface="ＭＳ Ｐゴシック" charset="-128"/>
                <a:sym typeface="Calibri" charset="0"/>
              </a:rPr>
              <a:t>/</a:t>
            </a:r>
            <a:r>
              <a:rPr lang="en-US" altLang="en-US" dirty="0" err="1" smtClean="0">
                <a:solidFill>
                  <a:srgbClr val="000000"/>
                </a:solidFill>
                <a:latin typeface="Calibri" charset="0"/>
                <a:ea typeface="ＭＳ Ｐゴシック" charset="-128"/>
                <a:sym typeface="Calibri" charset="0"/>
              </a:rPr>
              <a:t>wp</a:t>
            </a:r>
            <a:r>
              <a:rPr lang="en-US" altLang="en-US" dirty="0" smtClean="0">
                <a:solidFill>
                  <a:srgbClr val="000000"/>
                </a:solidFill>
                <a:latin typeface="Calibri" charset="0"/>
                <a:ea typeface="ＭＳ Ｐゴシック" charset="-128"/>
                <a:sym typeface="Calibri" charset="0"/>
              </a:rPr>
              <a:t>-content/uploads/2010/02/READ-BETWEEN-THE-LINES-57228.jpg</a:t>
            </a:r>
            <a:endParaRPr lang="en-US" altLang="en-US" dirty="0">
              <a:solidFill>
                <a:srgbClr val="000000"/>
              </a:solidFill>
              <a:latin typeface="Calibri" charset="0"/>
              <a:ea typeface="ＭＳ Ｐゴシック" charset="-128"/>
              <a:sym typeface="Calibri" charset="0"/>
            </a:endParaRPr>
          </a:p>
        </p:txBody>
      </p:sp>
    </p:spTree>
    <p:extLst>
      <p:ext uri="{BB962C8B-B14F-4D97-AF65-F5344CB8AC3E}">
        <p14:creationId xmlns:p14="http://schemas.microsoft.com/office/powerpoint/2010/main" val="135496611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Rectangle 1"/>
          <p:cNvSpPr>
            <a:spLocks noGrp="1" noRot="1" noChangeAspect="1" noChangeArrowheads="1" noTextEdit="1"/>
          </p:cNvSpPr>
          <p:nvPr>
            <p:ph type="sldImg"/>
          </p:nvPr>
        </p:nvSpPr>
        <p:spPr>
          <a:solidFill>
            <a:srgbClr val="FFFFFF"/>
          </a:solidFill>
          <a:ln/>
        </p:spPr>
      </p:sp>
      <p:sp>
        <p:nvSpPr>
          <p:cNvPr id="65538" name="Rectangle 2"/>
          <p:cNvSpPr>
            <a:spLocks noGrp="1" noChangeArrowheads="1"/>
          </p:cNvSpPr>
          <p:nvPr>
            <p:ph type="body" idx="1"/>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defRPr/>
            </a:pPr>
            <a:r>
              <a:rPr lang="en-US" altLang="en-US" dirty="0" smtClean="0">
                <a:solidFill>
                  <a:srgbClr val="000000"/>
                </a:solidFill>
                <a:latin typeface="Calibri" charset="0"/>
                <a:ea typeface="ＭＳ Ｐゴシック" charset="-128"/>
                <a:sym typeface="Calibri" charset="0"/>
              </a:rPr>
              <a:t>Distribute sample learning targets in each content area.</a:t>
            </a:r>
          </a:p>
          <a:p>
            <a:pPr eaLnBrk="1" hangingPunct="1">
              <a:defRPr/>
            </a:pPr>
            <a:r>
              <a:rPr lang="en-US" altLang="en-US" dirty="0" smtClean="0">
                <a:solidFill>
                  <a:srgbClr val="000000"/>
                </a:solidFill>
                <a:latin typeface="Calibri" charset="0"/>
                <a:ea typeface="ＭＳ Ｐゴシック" charset="-128"/>
                <a:sym typeface="Calibri" charset="0"/>
              </a:rPr>
              <a:t>Ask participants to do the following:</a:t>
            </a:r>
          </a:p>
          <a:p>
            <a:pPr marL="171450" indent="-171450" eaLnBrk="1" hangingPunct="1">
              <a:buFont typeface="Arial" charset="0"/>
              <a:buChar char="•"/>
              <a:defRPr/>
            </a:pPr>
            <a:r>
              <a:rPr lang="en-US" altLang="en-US" dirty="0" smtClean="0">
                <a:solidFill>
                  <a:srgbClr val="000000"/>
                </a:solidFill>
                <a:latin typeface="Calibri" charset="0"/>
                <a:ea typeface="ＭＳ Ｐゴシック" charset="-128"/>
                <a:sym typeface="Calibri" charset="0"/>
              </a:rPr>
              <a:t>Look </a:t>
            </a:r>
            <a:r>
              <a:rPr lang="en-US" altLang="en-US" dirty="0">
                <a:solidFill>
                  <a:srgbClr val="000000"/>
                </a:solidFill>
                <a:latin typeface="Calibri" charset="0"/>
                <a:ea typeface="ＭＳ Ｐゴシック" charset="-128"/>
                <a:sym typeface="Calibri" charset="0"/>
              </a:rPr>
              <a:t>at the example learning targets in your own content area.  </a:t>
            </a:r>
            <a:endParaRPr lang="en-US" altLang="en-US" dirty="0" smtClean="0">
              <a:solidFill>
                <a:srgbClr val="000000"/>
              </a:solidFill>
              <a:latin typeface="Calibri" charset="0"/>
              <a:ea typeface="ＭＳ Ｐゴシック" charset="-128"/>
              <a:sym typeface="Calibri" charset="0"/>
            </a:endParaRPr>
          </a:p>
          <a:p>
            <a:pPr marL="171450" indent="-171450" eaLnBrk="1" hangingPunct="1">
              <a:buFont typeface="Arial" charset="0"/>
              <a:buChar char="•"/>
              <a:defRPr/>
            </a:pPr>
            <a:r>
              <a:rPr lang="en-US" altLang="en-US" dirty="0" smtClean="0">
                <a:solidFill>
                  <a:srgbClr val="000000"/>
                </a:solidFill>
                <a:latin typeface="Calibri" charset="0"/>
                <a:ea typeface="ＭＳ Ｐゴシック" charset="-128"/>
                <a:sym typeface="Calibri" charset="0"/>
              </a:rPr>
              <a:t>Choose </a:t>
            </a:r>
            <a:r>
              <a:rPr lang="en-US" altLang="en-US" dirty="0">
                <a:solidFill>
                  <a:srgbClr val="000000"/>
                </a:solidFill>
                <a:latin typeface="Calibri" charset="0"/>
                <a:ea typeface="ＭＳ Ｐゴシック" charset="-128"/>
                <a:sym typeface="Calibri" charset="0"/>
              </a:rPr>
              <a:t>one of the strategies and describe how you will clarify the learning target for students.  </a:t>
            </a:r>
            <a:endParaRPr lang="en-US" altLang="en-US" dirty="0" smtClean="0">
              <a:solidFill>
                <a:srgbClr val="000000"/>
              </a:solidFill>
              <a:latin typeface="Calibri" charset="0"/>
              <a:ea typeface="ＭＳ Ｐゴシック" charset="-128"/>
              <a:sym typeface="Calibri" charset="0"/>
            </a:endParaRPr>
          </a:p>
          <a:p>
            <a:pPr marL="171450" indent="-171450" eaLnBrk="1" hangingPunct="1">
              <a:buFont typeface="Arial" charset="0"/>
              <a:buChar char="•"/>
              <a:defRPr/>
            </a:pPr>
            <a:endParaRPr lang="en-US" altLang="en-US" dirty="0" smtClean="0">
              <a:solidFill>
                <a:srgbClr val="000000"/>
              </a:solidFill>
              <a:latin typeface="Calibri" charset="0"/>
              <a:ea typeface="ＭＳ Ｐゴシック" charset="-128"/>
              <a:sym typeface="Calibri" charset="0"/>
            </a:endParaRPr>
          </a:p>
          <a:p>
            <a:pPr eaLnBrk="1" hangingPunct="1">
              <a:buFont typeface="Arial" charset="0"/>
              <a:buNone/>
              <a:defRPr/>
            </a:pPr>
            <a:r>
              <a:rPr lang="en-US" altLang="en-US" dirty="0" smtClean="0">
                <a:solidFill>
                  <a:srgbClr val="000000"/>
                </a:solidFill>
                <a:latin typeface="Calibri" charset="0"/>
                <a:ea typeface="ＭＳ Ｐゴシック" charset="-128"/>
                <a:sym typeface="Calibri" charset="0"/>
              </a:rPr>
              <a:t>Photo Credit</a:t>
            </a:r>
          </a:p>
          <a:p>
            <a:pPr eaLnBrk="1" hangingPunct="1">
              <a:buFont typeface="Arial" charset="0"/>
              <a:buNone/>
              <a:defRPr/>
            </a:pPr>
            <a:r>
              <a:rPr lang="en-US" altLang="en-US" dirty="0" err="1" smtClean="0">
                <a:solidFill>
                  <a:srgbClr val="000000"/>
                </a:solidFill>
                <a:latin typeface="Calibri" charset="0"/>
                <a:ea typeface="ＭＳ Ｐゴシック" charset="-128"/>
                <a:sym typeface="Calibri" charset="0"/>
              </a:rPr>
              <a:t>Pixabay</a:t>
            </a:r>
            <a:r>
              <a:rPr lang="en-US" altLang="en-US" dirty="0" smtClean="0">
                <a:solidFill>
                  <a:srgbClr val="000000"/>
                </a:solidFill>
                <a:latin typeface="Calibri" charset="0"/>
                <a:ea typeface="ＭＳ Ｐゴシック" charset="-128"/>
                <a:sym typeface="Calibri" charset="0"/>
              </a:rPr>
              <a:t>/ no photo credit necessary</a:t>
            </a:r>
            <a:endParaRPr lang="en-US" altLang="en-US" dirty="0">
              <a:solidFill>
                <a:srgbClr val="000000"/>
              </a:solidFill>
              <a:latin typeface="Calibri" charset="0"/>
              <a:ea typeface="ＭＳ Ｐゴシック" charset="-128"/>
              <a:sym typeface="Calibri" charset="0"/>
            </a:endParaRPr>
          </a:p>
        </p:txBody>
      </p:sp>
    </p:spTree>
    <p:extLst>
      <p:ext uri="{BB962C8B-B14F-4D97-AF65-F5344CB8AC3E}">
        <p14:creationId xmlns:p14="http://schemas.microsoft.com/office/powerpoint/2010/main" val="99888521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Rectangle 1"/>
          <p:cNvSpPr>
            <a:spLocks noGrp="1" noRot="1" noChangeAspect="1" noChangeArrowheads="1" noTextEdit="1"/>
          </p:cNvSpPr>
          <p:nvPr>
            <p:ph type="sldImg"/>
          </p:nvPr>
        </p:nvSpPr>
        <p:spPr>
          <a:solidFill>
            <a:srgbClr val="FFFFFF"/>
          </a:solidFill>
          <a:ln/>
        </p:spPr>
      </p:sp>
      <p:sp>
        <p:nvSpPr>
          <p:cNvPr id="65538" name="Rectangle 2"/>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Calibri" charset="0"/>
                <a:ea typeface="ＭＳ Ｐゴシック" charset="-128"/>
                <a:sym typeface="Calibri" charset="0"/>
              </a:rPr>
              <a:t>How will you make your learning targets clear to students in your classroom over the first month of the year?</a:t>
            </a:r>
          </a:p>
          <a:p>
            <a:pPr eaLnBrk="1" hangingPunct="1"/>
            <a:r>
              <a:rPr lang="en-US" altLang="en-US">
                <a:latin typeface="Calibri" charset="0"/>
                <a:ea typeface="ＭＳ Ｐゴシック" charset="-128"/>
                <a:sym typeface="Calibri" charset="0"/>
              </a:rPr>
              <a:t>What support will you need to do this?</a:t>
            </a:r>
          </a:p>
          <a:p>
            <a:pPr eaLnBrk="1" hangingPunct="1"/>
            <a:endParaRPr lang="en-US" altLang="en-US">
              <a:latin typeface="Calibri" charset="0"/>
              <a:ea typeface="ＭＳ Ｐゴシック" charset="-128"/>
              <a:sym typeface="Calibri" charset="0"/>
            </a:endParaRPr>
          </a:p>
          <a:p>
            <a:pPr eaLnBrk="1" hangingPunct="1"/>
            <a:r>
              <a:rPr lang="en-US" altLang="en-US">
                <a:latin typeface="Calibri" charset="0"/>
                <a:ea typeface="ＭＳ Ｐゴシック" charset="-128"/>
                <a:sym typeface="Calibri" charset="0"/>
              </a:rPr>
              <a:t>Spend the rest of this session as well as the session tomorrow to create and refine your learning targets and get feedback from others.</a:t>
            </a:r>
          </a:p>
          <a:p>
            <a:pPr eaLnBrk="1" hangingPunct="1"/>
            <a:endParaRPr lang="en-US" altLang="en-US">
              <a:latin typeface="Calibri" charset="0"/>
              <a:ea typeface="ＭＳ Ｐゴシック" charset="-128"/>
              <a:sym typeface="Calibri" charset="0"/>
            </a:endParaRPr>
          </a:p>
          <a:p>
            <a:pPr eaLnBrk="1" hangingPunct="1"/>
            <a:r>
              <a:rPr lang="en-US" altLang="en-US">
                <a:latin typeface="Calibri" charset="0"/>
                <a:ea typeface="ＭＳ Ｐゴシック" charset="-128"/>
                <a:sym typeface="Calibri" charset="0"/>
              </a:rPr>
              <a:t>Photo Credit</a:t>
            </a:r>
          </a:p>
          <a:p>
            <a:pPr eaLnBrk="1" hangingPunct="1"/>
            <a:r>
              <a:rPr lang="en-US" altLang="en-US">
                <a:latin typeface="Calibri" charset="0"/>
                <a:ea typeface="ＭＳ Ｐゴシック" charset="-128"/>
                <a:sym typeface="Calibri" charset="0"/>
              </a:rPr>
              <a:t>Commitment/ Melanie Booth prattlenog.com</a:t>
            </a:r>
          </a:p>
          <a:p>
            <a:pPr eaLnBrk="1" hangingPunct="1"/>
            <a:r>
              <a:rPr lang="en-US" altLang="en-US">
                <a:latin typeface="Calibri" charset="0"/>
                <a:ea typeface="ＭＳ Ｐゴシック" charset="-128"/>
                <a:sym typeface="Calibri" charset="0"/>
              </a:rPr>
              <a:t>Photo URL http://melaniebooth.files.wordpress.com/2012/05/commitment.jpg</a:t>
            </a:r>
          </a:p>
        </p:txBody>
      </p:sp>
    </p:spTree>
    <p:extLst>
      <p:ext uri="{BB962C8B-B14F-4D97-AF65-F5344CB8AC3E}">
        <p14:creationId xmlns:p14="http://schemas.microsoft.com/office/powerpoint/2010/main" val="138405587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7.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78.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79.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0.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1.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2.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3.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4.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5.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6.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7.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8.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89.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0.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1.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2.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3.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4.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5.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6.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7.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8.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284159593"/>
      </p:ext>
    </p:extLst>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48597609"/>
      </p:ext>
    </p:extLst>
  </p:cSld>
  <p:clrMapOvr>
    <a:masterClrMapping/>
  </p:clrMapOvr>
  <p:transition/>
</p:sldLayout>
</file>

<file path=ppt/slideLayouts/slideLayout10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a:prstGeom prst="rect">
            <a:avLst/>
          </a:prstGeom>
        </p:spPr>
        <p:txBody>
          <a:bodyPr vert="horz"/>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a:prstGeom prst="rect">
            <a:avLst/>
          </a:prstGeom>
        </p:spPr>
        <p:txBody>
          <a:bodyPr vert="horz"/>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1006967092"/>
      </p:ext>
    </p:extLst>
  </p:cSld>
  <p:clrMapOvr>
    <a:masterClrMapping/>
  </p:clrMapOvr>
  <p:transition/>
</p:sldLayout>
</file>

<file path=ppt/slideLayouts/slideLayout10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vert="horz"/>
          <a:lstStyle/>
          <a:p>
            <a:r>
              <a:rPr lang="en-US" smtClean="0"/>
              <a:t>Click to edit Master title style</a:t>
            </a:r>
            <a:endParaRPr lang="en-US"/>
          </a:p>
        </p:txBody>
      </p:sp>
      <p:sp>
        <p:nvSpPr>
          <p:cNvPr id="3" name="Content Placeholder 2"/>
          <p:cNvSpPr>
            <a:spLocks noGrp="1"/>
          </p:cNvSpPr>
          <p:nvPr>
            <p:ph idx="1"/>
          </p:nvPr>
        </p:nvSpPr>
        <p:spPr>
          <a:xfrm>
            <a:off x="650875" y="2276475"/>
            <a:ext cx="11703050" cy="6435725"/>
          </a:xfrm>
          <a:prstGeom prst="rect">
            <a:avLst/>
          </a:prstGeom>
        </p:spPr>
        <p:txBody>
          <a:bodyPr vert="horz"/>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924776884"/>
      </p:ext>
    </p:extLst>
  </p:cSld>
  <p:clrMapOvr>
    <a:masterClrMapping/>
  </p:clrMapOvr>
  <p:transition/>
</p:sldLayout>
</file>

<file path=ppt/slideLayouts/slideLayout10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a:prstGeom prst="rect">
            <a:avLst/>
          </a:prstGeom>
        </p:spPr>
        <p:txBody>
          <a:bodyPr vert="horz"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a:prstGeom prst="rect">
            <a:avLst/>
          </a:prstGeom>
        </p:spPr>
        <p:txBody>
          <a:bodyPr vert="horz"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31430980"/>
      </p:ext>
    </p:extLst>
  </p:cSld>
  <p:clrMapOvr>
    <a:masterClrMapping/>
  </p:clrMapOvr>
  <p:transition/>
</p:sldLayout>
</file>

<file path=ppt/slideLayouts/slideLayout10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vert="horz"/>
          <a:lstStyle/>
          <a:p>
            <a:r>
              <a:rPr lang="en-US" smtClean="0"/>
              <a:t>Click to edit Master title style</a:t>
            </a:r>
            <a:endParaRPr lang="en-US"/>
          </a:p>
        </p:txBody>
      </p:sp>
      <p:sp>
        <p:nvSpPr>
          <p:cNvPr id="3" name="Content Placeholder 2"/>
          <p:cNvSpPr>
            <a:spLocks noGrp="1"/>
          </p:cNvSpPr>
          <p:nvPr>
            <p:ph sz="half" idx="1"/>
          </p:nvPr>
        </p:nvSpPr>
        <p:spPr>
          <a:xfrm>
            <a:off x="650875" y="2276475"/>
            <a:ext cx="5775325" cy="6435725"/>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276475"/>
            <a:ext cx="5775325" cy="6435725"/>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126987345"/>
      </p:ext>
    </p:extLst>
  </p:cSld>
  <p:clrMapOvr>
    <a:masterClrMapping/>
  </p:clrMapOvr>
  <p:transition/>
</p:sldLayout>
</file>

<file path=ppt/slideLayouts/slideLayout10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vert="horz"/>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263519453"/>
      </p:ext>
    </p:extLst>
  </p:cSld>
  <p:clrMapOvr>
    <a:masterClrMapping/>
  </p:clrMapOvr>
  <p:transition/>
</p:sldLayout>
</file>

<file path=ppt/slideLayouts/slideLayout10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vert="horz"/>
          <a:lstStyle/>
          <a:p>
            <a:r>
              <a:rPr lang="en-US" smtClean="0"/>
              <a:t>Click to edit Master title style</a:t>
            </a:r>
            <a:endParaRPr lang="en-US"/>
          </a:p>
        </p:txBody>
      </p:sp>
    </p:spTree>
    <p:extLst>
      <p:ext uri="{BB962C8B-B14F-4D97-AF65-F5344CB8AC3E}">
        <p14:creationId xmlns:p14="http://schemas.microsoft.com/office/powerpoint/2010/main" val="1653145035"/>
      </p:ext>
    </p:extLst>
  </p:cSld>
  <p:clrMapOvr>
    <a:masterClrMapping/>
  </p:clrMapOvr>
  <p:transition/>
</p:sldLayout>
</file>

<file path=ppt/slideLayouts/slideLayout10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65178359"/>
      </p:ext>
    </p:extLst>
  </p:cSld>
  <p:clrMapOvr>
    <a:masterClrMapping/>
  </p:clrMapOvr>
  <p:transition/>
</p:sldLayout>
</file>

<file path=ppt/slideLayouts/slideLayout10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a:prstGeom prst="rect">
            <a:avLst/>
          </a:prstGeom>
        </p:spPr>
        <p:txBody>
          <a:bodyPr vert="horz"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a:prstGeom prst="rect">
            <a:avLst/>
          </a:prstGeom>
        </p:spPr>
        <p:txBody>
          <a:bodyPr vert="horz"/>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824112188"/>
      </p:ext>
    </p:extLst>
  </p:cSld>
  <p:clrMapOvr>
    <a:masterClrMapping/>
  </p:clrMapOvr>
  <p:transition/>
</p:sldLayout>
</file>

<file path=ppt/slideLayouts/slideLayout10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a:prstGeom prst="rect">
            <a:avLst/>
          </a:prstGeom>
        </p:spPr>
        <p:txBody>
          <a:bodyPr vert="horz"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a:prstGeom prst="rect">
            <a:avLst/>
          </a:prstGeom>
        </p:spPr>
        <p:txBody>
          <a:bodyPr vert="horz"/>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Gill Sans" charset="0"/>
            </a:endParaRPr>
          </a:p>
        </p:txBody>
      </p:sp>
      <p:sp>
        <p:nvSpPr>
          <p:cNvPr id="4" name="Text Placeholder 3"/>
          <p:cNvSpPr>
            <a:spLocks noGrp="1"/>
          </p:cNvSpPr>
          <p:nvPr>
            <p:ph type="body" sz="half" idx="2"/>
          </p:nvPr>
        </p:nvSpPr>
        <p:spPr>
          <a:xfrm>
            <a:off x="2549525" y="7634288"/>
            <a:ext cx="7802563" cy="1144587"/>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731504213"/>
      </p:ext>
    </p:extLst>
  </p:cSld>
  <p:clrMapOvr>
    <a:masterClrMapping/>
  </p:clrMapOvr>
  <p:transition/>
</p:sldLayout>
</file>

<file path=ppt/slideLayouts/slideLayout10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vert="horz"/>
          <a:lstStyle/>
          <a:p>
            <a:r>
              <a:rPr lang="en-US" smtClean="0"/>
              <a:t>Click to edit Master title style</a:t>
            </a:r>
            <a:endParaRPr lang="en-US"/>
          </a:p>
        </p:txBody>
      </p:sp>
      <p:sp>
        <p:nvSpPr>
          <p:cNvPr id="3" name="Vertical Text Placeholder 2"/>
          <p:cNvSpPr>
            <a:spLocks noGrp="1"/>
          </p:cNvSpPr>
          <p:nvPr>
            <p:ph type="body" orient="vert" idx="1"/>
          </p:nvPr>
        </p:nvSpPr>
        <p:spPr>
          <a:xfrm>
            <a:off x="650875" y="2276475"/>
            <a:ext cx="11703050" cy="64357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840407394"/>
      </p:ext>
    </p:extLst>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118600" y="444500"/>
            <a:ext cx="2616200" cy="80391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270000" y="444500"/>
            <a:ext cx="7696200" cy="80391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912413493"/>
      </p:ext>
    </p:extLst>
  </p:cSld>
  <p:clrMapOvr>
    <a:masterClrMapping/>
  </p:clrMapOvr>
  <p:transition/>
</p:sldLayout>
</file>

<file path=ppt/slideLayouts/slideLayout1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28163" y="390525"/>
            <a:ext cx="2925762" cy="8321675"/>
          </a:xfrm>
          <a:prstGeom prst="rect">
            <a:avLst/>
          </a:prstGeo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50875" y="390525"/>
            <a:ext cx="8624888" cy="832167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727124639"/>
      </p:ext>
    </p:extLst>
  </p:cSld>
  <p:clrMapOvr>
    <a:masterClrMapping/>
  </p:clrMapOvr>
  <p:transition/>
</p:sldLayout>
</file>

<file path=ppt/slideLayouts/slideLayout11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1601856243"/>
      </p:ext>
    </p:extLst>
  </p:cSld>
  <p:clrMapOvr>
    <a:masterClrMapping/>
  </p:clrMapOvr>
  <p:transition/>
</p:sldLayout>
</file>

<file path=ppt/slideLayouts/slideLayout1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542877309"/>
      </p:ext>
    </p:extLst>
  </p:cSld>
  <p:clrMapOvr>
    <a:masterClrMapping/>
  </p:clrMapOvr>
  <p:transition/>
</p:sldLayout>
</file>

<file path=ppt/slideLayouts/slideLayout1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273894838"/>
      </p:ext>
    </p:extLst>
  </p:cSld>
  <p:clrMapOvr>
    <a:masterClrMapping/>
  </p:clrMapOvr>
  <p:transition/>
</p:sldLayout>
</file>

<file path=ppt/slideLayouts/slideLayout1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270000" y="2768600"/>
            <a:ext cx="2444750" cy="5715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3867150" y="2768600"/>
            <a:ext cx="2444750" cy="5715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293086745"/>
      </p:ext>
    </p:extLst>
  </p:cSld>
  <p:clrMapOvr>
    <a:masterClrMapping/>
  </p:clrMapOvr>
  <p:transition/>
</p:sldLayout>
</file>

<file path=ppt/slideLayouts/slideLayout1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74415575"/>
      </p:ext>
    </p:extLst>
  </p:cSld>
  <p:clrMapOvr>
    <a:masterClrMapping/>
  </p:clrMapOvr>
  <p:transition/>
</p:sldLayout>
</file>

<file path=ppt/slideLayouts/slideLayout1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675483315"/>
      </p:ext>
    </p:extLst>
  </p:cSld>
  <p:clrMapOvr>
    <a:masterClrMapping/>
  </p:clrMapOvr>
  <p:transition/>
</p:sldLayout>
</file>

<file path=ppt/slideLayouts/slideLayout1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249517163"/>
      </p:ext>
    </p:extLst>
  </p:cSld>
  <p:clrMapOvr>
    <a:masterClrMapping/>
  </p:clrMapOvr>
  <p:transition/>
</p:sldLayout>
</file>

<file path=ppt/slideLayouts/slideLayout1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92374528"/>
      </p:ext>
    </p:extLst>
  </p:cSld>
  <p:clrMapOvr>
    <a:masterClrMapping/>
  </p:clrMapOvr>
  <p:transition/>
</p:sldLayout>
</file>

<file path=ppt/slideLayouts/slideLayout1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Gill Sans" charset="0"/>
            </a:endParaRPr>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863895806"/>
      </p:ext>
    </p:extLst>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545832202"/>
      </p:ext>
    </p:extLst>
  </p:cSld>
  <p:clrMapOvr>
    <a:masterClrMapping/>
  </p:clrMapOvr>
  <p:transition/>
</p:sldLayout>
</file>

<file path=ppt/slideLayouts/slideLayout12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152852653"/>
      </p:ext>
    </p:extLst>
  </p:cSld>
  <p:clrMapOvr>
    <a:masterClrMapping/>
  </p:clrMapOvr>
  <p:transition/>
</p:sldLayout>
</file>

<file path=ppt/slideLayouts/slideLayout12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118600" y="254000"/>
            <a:ext cx="2616200" cy="8229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270000" y="254000"/>
            <a:ext cx="7696200" cy="8229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397075737"/>
      </p:ext>
    </p:extLst>
  </p:cSld>
  <p:clrMapOvr>
    <a:masterClrMapping/>
  </p:clrMapOvr>
  <p:transition/>
</p:sldLayout>
</file>

<file path=ppt/slideLayouts/slideLayout12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65715461"/>
      </p:ext>
    </p:extLst>
  </p:cSld>
  <p:clrMapOvr>
    <a:masterClrMapping/>
  </p:clrMapOvr>
  <p:transition/>
</p:sldLayout>
</file>

<file path=ppt/slideLayouts/slideLayout12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673158469"/>
      </p:ext>
    </p:extLst>
  </p:cSld>
  <p:clrMapOvr>
    <a:masterClrMapping/>
  </p:clrMapOvr>
  <p:transition/>
</p:sldLayout>
</file>

<file path=ppt/slideLayouts/slideLayout12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830536087"/>
      </p:ext>
    </p:extLst>
  </p:cSld>
  <p:clrMapOvr>
    <a:masterClrMapping/>
  </p:clrMapOvr>
  <p:transition/>
</p:sldLayout>
</file>

<file path=ppt/slideLayouts/slideLayout12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270000" y="2768600"/>
            <a:ext cx="5156200" cy="5715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768600"/>
            <a:ext cx="5156200" cy="5715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76308709"/>
      </p:ext>
    </p:extLst>
  </p:cSld>
  <p:clrMapOvr>
    <a:masterClrMapping/>
  </p:clrMapOvr>
  <p:transition/>
</p:sldLayout>
</file>

<file path=ppt/slideLayouts/slideLayout12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840522950"/>
      </p:ext>
    </p:extLst>
  </p:cSld>
  <p:clrMapOvr>
    <a:masterClrMapping/>
  </p:clrMapOvr>
  <p:transition/>
</p:sldLayout>
</file>

<file path=ppt/slideLayouts/slideLayout12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314769262"/>
      </p:ext>
    </p:extLst>
  </p:cSld>
  <p:clrMapOvr>
    <a:masterClrMapping/>
  </p:clrMapOvr>
  <p:transition/>
</p:sldLayout>
</file>

<file path=ppt/slideLayouts/slideLayout12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867742451"/>
      </p:ext>
    </p:extLst>
  </p:cSld>
  <p:clrMapOvr>
    <a:masterClrMapping/>
  </p:clrMapOvr>
  <p:transition/>
</p:sldLayout>
</file>

<file path=ppt/slideLayouts/slideLayout12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378905758"/>
      </p:ext>
    </p:extLst>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899162677"/>
      </p:ext>
    </p:extLst>
  </p:cSld>
  <p:clrMapOvr>
    <a:masterClrMapping/>
  </p:clrMapOvr>
  <p:transition/>
</p:sldLayout>
</file>

<file path=ppt/slideLayouts/slideLayout13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Gill Sans" charset="0"/>
            </a:endParaRPr>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773039929"/>
      </p:ext>
    </p:extLst>
  </p:cSld>
  <p:clrMapOvr>
    <a:masterClrMapping/>
  </p:clrMapOvr>
  <p:transition/>
</p:sldLayout>
</file>

<file path=ppt/slideLayouts/slideLayout13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999000931"/>
      </p:ext>
    </p:extLst>
  </p:cSld>
  <p:clrMapOvr>
    <a:masterClrMapping/>
  </p:clrMapOvr>
  <p:transition/>
</p:sldLayout>
</file>

<file path=ppt/slideLayouts/slideLayout13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118600" y="254000"/>
            <a:ext cx="2616200" cy="8229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270000" y="254000"/>
            <a:ext cx="7696200" cy="8229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181495071"/>
      </p:ext>
    </p:extLst>
  </p:cSld>
  <p:clrMapOvr>
    <a:masterClrMapping/>
  </p:clrMapOvr>
  <p:transition/>
</p:sldLayout>
</file>

<file path=ppt/slideLayouts/slideLayout13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1753858135"/>
      </p:ext>
    </p:extLst>
  </p:cSld>
  <p:clrMapOvr>
    <a:masterClrMapping/>
  </p:clrMapOvr>
  <p:transition/>
</p:sldLayout>
</file>

<file path=ppt/slideLayouts/slideLayout13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733136223"/>
      </p:ext>
    </p:extLst>
  </p:cSld>
  <p:clrMapOvr>
    <a:masterClrMapping/>
  </p:clrMapOvr>
  <p:transition/>
</p:sldLayout>
</file>

<file path=ppt/slideLayouts/slideLayout13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1706817122"/>
      </p:ext>
    </p:extLst>
  </p:cSld>
  <p:clrMapOvr>
    <a:masterClrMapping/>
  </p:clrMapOvr>
  <p:transition/>
</p:sldLayout>
</file>

<file path=ppt/slideLayouts/slideLayout13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7772400" y="2768600"/>
            <a:ext cx="1905000" cy="5715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9829800" y="2768600"/>
            <a:ext cx="1905000" cy="5715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88812828"/>
      </p:ext>
    </p:extLst>
  </p:cSld>
  <p:clrMapOvr>
    <a:masterClrMapping/>
  </p:clrMapOvr>
  <p:transition/>
</p:sldLayout>
</file>

<file path=ppt/slideLayouts/slideLayout13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131946022"/>
      </p:ext>
    </p:extLst>
  </p:cSld>
  <p:clrMapOvr>
    <a:masterClrMapping/>
  </p:clrMapOvr>
  <p:transition/>
</p:sldLayout>
</file>

<file path=ppt/slideLayouts/slideLayout13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852141559"/>
      </p:ext>
    </p:extLst>
  </p:cSld>
  <p:clrMapOvr>
    <a:masterClrMapping/>
  </p:clrMapOvr>
  <p:transition/>
</p:sldLayout>
</file>

<file path=ppt/slideLayouts/slideLayout13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74740270"/>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1177666978"/>
      </p:ext>
    </p:extLst>
  </p:cSld>
  <p:clrMapOvr>
    <a:masterClrMapping/>
  </p:clrMapOvr>
  <p:transition/>
</p:sldLayout>
</file>

<file path=ppt/slideLayouts/slideLayout14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837664886"/>
      </p:ext>
    </p:extLst>
  </p:cSld>
  <p:clrMapOvr>
    <a:masterClrMapping/>
  </p:clrMapOvr>
  <p:transition/>
</p:sldLayout>
</file>

<file path=ppt/slideLayouts/slideLayout14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Gill Sans" charset="0"/>
            </a:endParaRPr>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523927848"/>
      </p:ext>
    </p:extLst>
  </p:cSld>
  <p:clrMapOvr>
    <a:masterClrMapping/>
  </p:clrMapOvr>
  <p:transition/>
</p:sldLayout>
</file>

<file path=ppt/slideLayouts/slideLayout14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972388636"/>
      </p:ext>
    </p:extLst>
  </p:cSld>
  <p:clrMapOvr>
    <a:masterClrMapping/>
  </p:clrMapOvr>
  <p:transition/>
</p:sldLayout>
</file>

<file path=ppt/slideLayouts/slideLayout14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118600" y="254000"/>
            <a:ext cx="2616200" cy="8229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270000" y="254000"/>
            <a:ext cx="7696200" cy="8229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585251582"/>
      </p:ext>
    </p:extLst>
  </p:cSld>
  <p:clrMapOvr>
    <a:masterClrMapping/>
  </p:clrMapOvr>
  <p:transition/>
</p:sldLayout>
</file>

<file path=ppt/slideLayouts/slideLayout14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848235414"/>
      </p:ext>
    </p:extLst>
  </p:cSld>
  <p:clrMapOvr>
    <a:masterClrMapping/>
  </p:clrMapOvr>
  <p:transition/>
</p:sldLayout>
</file>

<file path=ppt/slideLayouts/slideLayout14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296154312"/>
      </p:ext>
    </p:extLst>
  </p:cSld>
  <p:clrMapOvr>
    <a:masterClrMapping/>
  </p:clrMapOvr>
  <p:transition/>
</p:sldLayout>
</file>

<file path=ppt/slideLayouts/slideLayout14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391406616"/>
      </p:ext>
    </p:extLst>
  </p:cSld>
  <p:clrMapOvr>
    <a:masterClrMapping/>
  </p:clrMapOvr>
  <p:transition/>
</p:sldLayout>
</file>

<file path=ppt/slideLayouts/slideLayout14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270000" y="2768600"/>
            <a:ext cx="2444750" cy="5715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3867150" y="2768600"/>
            <a:ext cx="2444750" cy="5715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628584351"/>
      </p:ext>
    </p:extLst>
  </p:cSld>
  <p:clrMapOvr>
    <a:masterClrMapping/>
  </p:clrMapOvr>
  <p:transition/>
</p:sldLayout>
</file>

<file path=ppt/slideLayouts/slideLayout14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145127664"/>
      </p:ext>
    </p:extLst>
  </p:cSld>
  <p:clrMapOvr>
    <a:masterClrMapping/>
  </p:clrMapOvr>
  <p:transition/>
</p:sldLayout>
</file>

<file path=ppt/slideLayouts/slideLayout14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412204434"/>
      </p:ext>
    </p:extLst>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270000" y="2768600"/>
            <a:ext cx="5156200" cy="5715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768600"/>
            <a:ext cx="5156200" cy="5715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839608494"/>
      </p:ext>
    </p:extLst>
  </p:cSld>
  <p:clrMapOvr>
    <a:masterClrMapping/>
  </p:clrMapOvr>
  <p:transition/>
</p:sldLayout>
</file>

<file path=ppt/slideLayouts/slideLayout15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37677016"/>
      </p:ext>
    </p:extLst>
  </p:cSld>
  <p:clrMapOvr>
    <a:masterClrMapping/>
  </p:clrMapOvr>
  <p:transition/>
</p:sldLayout>
</file>

<file path=ppt/slideLayouts/slideLayout15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097720093"/>
      </p:ext>
    </p:extLst>
  </p:cSld>
  <p:clrMapOvr>
    <a:masterClrMapping/>
  </p:clrMapOvr>
  <p:transition/>
</p:sldLayout>
</file>

<file path=ppt/slideLayouts/slideLayout15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Gill Sans" charset="0"/>
            </a:endParaRPr>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49591674"/>
      </p:ext>
    </p:extLst>
  </p:cSld>
  <p:clrMapOvr>
    <a:masterClrMapping/>
  </p:clrMapOvr>
  <p:transition/>
</p:sldLayout>
</file>

<file path=ppt/slideLayouts/slideLayout15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72006726"/>
      </p:ext>
    </p:extLst>
  </p:cSld>
  <p:clrMapOvr>
    <a:masterClrMapping/>
  </p:clrMapOvr>
  <p:transition/>
</p:sldLayout>
</file>

<file path=ppt/slideLayouts/slideLayout15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118600" y="254000"/>
            <a:ext cx="2616200" cy="8229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270000" y="254000"/>
            <a:ext cx="7696200" cy="8229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183750621"/>
      </p:ext>
    </p:extLst>
  </p:cSld>
  <p:clrMapOvr>
    <a:masterClrMapping/>
  </p:clrMapOvr>
  <p:transition/>
</p:sldLayout>
</file>

<file path=ppt/slideLayouts/slideLayout15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a:prstGeom prst="rect">
            <a:avLst/>
          </a:prstGeom>
        </p:spPr>
        <p:txBody>
          <a:bodyPr vert="horz"/>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1008181339"/>
      </p:ext>
    </p:extLst>
  </p:cSld>
  <p:clrMapOvr>
    <a:masterClrMapping/>
  </p:clrMapOvr>
  <p:transition/>
</p:sldLayout>
</file>

<file path=ppt/slideLayouts/slideLayout15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vert="horz"/>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857789743"/>
      </p:ext>
    </p:extLst>
  </p:cSld>
  <p:clrMapOvr>
    <a:masterClrMapping/>
  </p:clrMapOvr>
  <p:transition/>
</p:sldLayout>
</file>

<file path=ppt/slideLayouts/slideLayout15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a:prstGeom prst="rect">
            <a:avLst/>
          </a:prstGeom>
        </p:spPr>
        <p:txBody>
          <a:bodyPr vert="horz"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814488290"/>
      </p:ext>
    </p:extLst>
  </p:cSld>
  <p:clrMapOvr>
    <a:masterClrMapping/>
  </p:clrMapOvr>
  <p:transition/>
</p:sldLayout>
</file>

<file path=ppt/slideLayouts/slideLayout15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vert="horz"/>
          <a:lstStyle/>
          <a:p>
            <a:r>
              <a:rPr lang="en-US" smtClean="0"/>
              <a:t>Click to edit Master title style</a:t>
            </a:r>
            <a:endParaRPr lang="en-US"/>
          </a:p>
        </p:txBody>
      </p:sp>
      <p:sp>
        <p:nvSpPr>
          <p:cNvPr id="3" name="Content Placeholder 2"/>
          <p:cNvSpPr>
            <a:spLocks noGrp="1"/>
          </p:cNvSpPr>
          <p:nvPr>
            <p:ph sz="half" idx="1"/>
          </p:nvPr>
        </p:nvSpPr>
        <p:spPr>
          <a:xfrm>
            <a:off x="1270000" y="1270000"/>
            <a:ext cx="5156200" cy="7213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1270000"/>
            <a:ext cx="5156200" cy="7213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043924052"/>
      </p:ext>
    </p:extLst>
  </p:cSld>
  <p:clrMapOvr>
    <a:masterClrMapping/>
  </p:clrMapOvr>
  <p:transition/>
</p:sldLayout>
</file>

<file path=ppt/slideLayouts/slideLayout15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vert="horz"/>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90145974"/>
      </p:ext>
    </p:extLst>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977892799"/>
      </p:ext>
    </p:extLst>
  </p:cSld>
  <p:clrMapOvr>
    <a:masterClrMapping/>
  </p:clrMapOvr>
  <p:transition/>
</p:sldLayout>
</file>

<file path=ppt/slideLayouts/slideLayout16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vert="horz"/>
          <a:lstStyle/>
          <a:p>
            <a:r>
              <a:rPr lang="en-US" smtClean="0"/>
              <a:t>Click to edit Master title style</a:t>
            </a:r>
            <a:endParaRPr lang="en-US"/>
          </a:p>
        </p:txBody>
      </p:sp>
    </p:spTree>
    <p:extLst>
      <p:ext uri="{BB962C8B-B14F-4D97-AF65-F5344CB8AC3E}">
        <p14:creationId xmlns:p14="http://schemas.microsoft.com/office/powerpoint/2010/main" val="1695506328"/>
      </p:ext>
    </p:extLst>
  </p:cSld>
  <p:clrMapOvr>
    <a:masterClrMapping/>
  </p:clrMapOvr>
  <p:transition/>
</p:sldLayout>
</file>

<file path=ppt/slideLayouts/slideLayout16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414342653"/>
      </p:ext>
    </p:extLst>
  </p:cSld>
  <p:clrMapOvr>
    <a:masterClrMapping/>
  </p:clrMapOvr>
  <p:transition/>
</p:sldLayout>
</file>

<file path=ppt/slideLayouts/slideLayout16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a:prstGeom prst="rect">
            <a:avLst/>
          </a:prstGeom>
        </p:spPr>
        <p:txBody>
          <a:bodyPr vert="horz"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60480328"/>
      </p:ext>
    </p:extLst>
  </p:cSld>
  <p:clrMapOvr>
    <a:masterClrMapping/>
  </p:clrMapOvr>
  <p:transition/>
</p:sldLayout>
</file>

<file path=ppt/slideLayouts/slideLayout16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a:prstGeom prst="rect">
            <a:avLst/>
          </a:prstGeom>
        </p:spPr>
        <p:txBody>
          <a:bodyPr vert="horz"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Gill Sans" charset="0"/>
            </a:endParaRPr>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541504509"/>
      </p:ext>
    </p:extLst>
  </p:cSld>
  <p:clrMapOvr>
    <a:masterClrMapping/>
  </p:clrMapOvr>
  <p:transition/>
</p:sldLayout>
</file>

<file path=ppt/slideLayouts/slideLayout16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vert="horz"/>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0586777"/>
      </p:ext>
    </p:extLst>
  </p:cSld>
  <p:clrMapOvr>
    <a:masterClrMapping/>
  </p:clrMapOvr>
  <p:transition/>
</p:sldLayout>
</file>

<file path=ppt/slideLayouts/slideLayout16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28163" y="390525"/>
            <a:ext cx="2925762" cy="8093075"/>
          </a:xfrm>
          <a:prstGeom prst="rect">
            <a:avLst/>
          </a:prstGeo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50875" y="390525"/>
            <a:ext cx="8624888" cy="809307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823369406"/>
      </p:ext>
    </p:extLst>
  </p:cSld>
  <p:clrMapOvr>
    <a:masterClrMapping/>
  </p:clrMapOvr>
  <p:transition/>
</p:sldLayout>
</file>

<file path=ppt/slideLayouts/slideLayout16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a:prstGeom prst="rect">
            <a:avLst/>
          </a:prstGeom>
        </p:spPr>
        <p:txBody>
          <a:bodyPr vert="horz"/>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2132469021"/>
      </p:ext>
    </p:extLst>
  </p:cSld>
  <p:clrMapOvr>
    <a:masterClrMapping/>
  </p:clrMapOvr>
  <p:transition/>
</p:sldLayout>
</file>

<file path=ppt/slideLayouts/slideLayout16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650875" y="2276475"/>
            <a:ext cx="11703050" cy="6435725"/>
          </a:xfrm>
          <a:prstGeom prst="rect">
            <a:avLst/>
          </a:prstGeom>
        </p:spPr>
        <p:txBody>
          <a:bodyPr vert="horz"/>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052251164"/>
      </p:ext>
    </p:extLst>
  </p:cSld>
  <p:clrMapOvr>
    <a:masterClrMapping/>
  </p:clrMapOvr>
  <p:transition/>
</p:sldLayout>
</file>

<file path=ppt/slideLayouts/slideLayout16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a:prstGeom prst="rect">
            <a:avLst/>
          </a:prstGeom>
        </p:spPr>
        <p:txBody>
          <a:bodyPr vert="horz"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657480303"/>
      </p:ext>
    </p:extLst>
  </p:cSld>
  <p:clrMapOvr>
    <a:masterClrMapping/>
  </p:clrMapOvr>
  <p:transition/>
</p:sldLayout>
</file>

<file path=ppt/slideLayouts/slideLayout16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50875" y="2276475"/>
            <a:ext cx="5775325" cy="6435725"/>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276475"/>
            <a:ext cx="5775325" cy="6435725"/>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468088706"/>
      </p:ext>
    </p:extLst>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751922302"/>
      </p:ext>
    </p:extLst>
  </p:cSld>
  <p:clrMapOvr>
    <a:masterClrMapping/>
  </p:clrMapOvr>
  <p:transition/>
</p:sldLayout>
</file>

<file path=ppt/slideLayouts/slideLayout17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727261359"/>
      </p:ext>
    </p:extLst>
  </p:cSld>
  <p:clrMapOvr>
    <a:masterClrMapping/>
  </p:clrMapOvr>
  <p:transition/>
</p:sldLayout>
</file>

<file path=ppt/slideLayouts/slideLayout17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97720567"/>
      </p:ext>
    </p:extLst>
  </p:cSld>
  <p:clrMapOvr>
    <a:masterClrMapping/>
  </p:clrMapOvr>
  <p:transition/>
</p:sldLayout>
</file>

<file path=ppt/slideLayouts/slideLayout17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520460105"/>
      </p:ext>
    </p:extLst>
  </p:cSld>
  <p:clrMapOvr>
    <a:masterClrMapping/>
  </p:clrMapOvr>
  <p:transition/>
</p:sldLayout>
</file>

<file path=ppt/slideLayouts/slideLayout17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a:prstGeom prst="rect">
            <a:avLst/>
          </a:prstGeom>
        </p:spPr>
        <p:txBody>
          <a:bodyPr vert="horz"/>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465069082"/>
      </p:ext>
    </p:extLst>
  </p:cSld>
  <p:clrMapOvr>
    <a:masterClrMapping/>
  </p:clrMapOvr>
  <p:transition/>
</p:sldLayout>
</file>

<file path=ppt/slideLayouts/slideLayout17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a:prstGeom prst="rect">
            <a:avLst/>
          </a:prstGeom>
        </p:spPr>
        <p:txBody>
          <a:bodyPr vert="horz"/>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Gill Sans" charset="0"/>
            </a:endParaRPr>
          </a:p>
        </p:txBody>
      </p:sp>
      <p:sp>
        <p:nvSpPr>
          <p:cNvPr id="4" name="Text Placeholder 3"/>
          <p:cNvSpPr>
            <a:spLocks noGrp="1"/>
          </p:cNvSpPr>
          <p:nvPr>
            <p:ph type="body" sz="half" idx="2"/>
          </p:nvPr>
        </p:nvSpPr>
        <p:spPr>
          <a:xfrm>
            <a:off x="2549525" y="7634288"/>
            <a:ext cx="7802563" cy="1144587"/>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68564672"/>
      </p:ext>
    </p:extLst>
  </p:cSld>
  <p:clrMapOvr>
    <a:masterClrMapping/>
  </p:clrMapOvr>
  <p:transition/>
</p:sldLayout>
</file>

<file path=ppt/slideLayouts/slideLayout17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650875" y="2276475"/>
            <a:ext cx="11703050" cy="64357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123604356"/>
      </p:ext>
    </p:extLst>
  </p:cSld>
  <p:clrMapOvr>
    <a:masterClrMapping/>
  </p:clrMapOvr>
  <p:transition/>
</p:sldLayout>
</file>

<file path=ppt/slideLayouts/slideLayout17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28163" y="2276475"/>
            <a:ext cx="2925762" cy="64357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50875" y="2276475"/>
            <a:ext cx="8624888" cy="64357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594703221"/>
      </p:ext>
    </p:extLst>
  </p:cSld>
  <p:clrMapOvr>
    <a:masterClrMapping/>
  </p:clrMapOvr>
  <p:transition/>
</p:sldLayout>
</file>

<file path=ppt/slideLayouts/slideLayout17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1581120787"/>
      </p:ext>
    </p:extLst>
  </p:cSld>
  <p:clrMapOvr>
    <a:masterClrMapping/>
  </p:clrMapOvr>
  <p:transition/>
</p:sldLayout>
</file>

<file path=ppt/slideLayouts/slideLayout17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934419131"/>
      </p:ext>
    </p:extLst>
  </p:cSld>
  <p:clrMapOvr>
    <a:masterClrMapping/>
  </p:clrMapOvr>
  <p:transition/>
</p:sldLayout>
</file>

<file path=ppt/slideLayouts/slideLayout17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234424206"/>
      </p:ext>
    </p:extLst>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764350766"/>
      </p:ext>
    </p:extLst>
  </p:cSld>
  <p:clrMapOvr>
    <a:masterClrMapping/>
  </p:clrMapOvr>
  <p:transition/>
</p:sldLayout>
</file>

<file path=ppt/slideLayouts/slideLayout18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270000" y="5029200"/>
            <a:ext cx="5156200" cy="11303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5029200"/>
            <a:ext cx="5156200" cy="11303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482621644"/>
      </p:ext>
    </p:extLst>
  </p:cSld>
  <p:clrMapOvr>
    <a:masterClrMapping/>
  </p:clrMapOvr>
  <p:transition/>
</p:sldLayout>
</file>

<file path=ppt/slideLayouts/slideLayout18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169214567"/>
      </p:ext>
    </p:extLst>
  </p:cSld>
  <p:clrMapOvr>
    <a:masterClrMapping/>
  </p:clrMapOvr>
  <p:transition/>
</p:sldLayout>
</file>

<file path=ppt/slideLayouts/slideLayout18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513857519"/>
      </p:ext>
    </p:extLst>
  </p:cSld>
  <p:clrMapOvr>
    <a:masterClrMapping/>
  </p:clrMapOvr>
  <p:transition/>
</p:sldLayout>
</file>

<file path=ppt/slideLayouts/slideLayout18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7072177"/>
      </p:ext>
    </p:extLst>
  </p:cSld>
  <p:clrMapOvr>
    <a:masterClrMapping/>
  </p:clrMapOvr>
  <p:transition/>
</p:sldLayout>
</file>

<file path=ppt/slideLayouts/slideLayout18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316753788"/>
      </p:ext>
    </p:extLst>
  </p:cSld>
  <p:clrMapOvr>
    <a:masterClrMapping/>
  </p:clrMapOvr>
  <p:transition/>
</p:sldLayout>
</file>

<file path=ppt/slideLayouts/slideLayout18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Gill Sans" charset="0"/>
            </a:endParaRPr>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861932581"/>
      </p:ext>
    </p:extLst>
  </p:cSld>
  <p:clrMapOvr>
    <a:masterClrMapping/>
  </p:clrMapOvr>
  <p:transition/>
</p:sldLayout>
</file>

<file path=ppt/slideLayouts/slideLayout18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723689852"/>
      </p:ext>
    </p:extLst>
  </p:cSld>
  <p:clrMapOvr>
    <a:masterClrMapping/>
  </p:clrMapOvr>
  <p:transition/>
</p:sldLayout>
</file>

<file path=ppt/slideLayouts/slideLayout18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118600" y="1638300"/>
            <a:ext cx="2616200" cy="45212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270000" y="1638300"/>
            <a:ext cx="7696200" cy="4521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500944534"/>
      </p:ext>
    </p:extLst>
  </p:cSld>
  <p:clrMapOvr>
    <a:masterClrMapping/>
  </p:clrMapOvr>
  <p:transition/>
</p:sldLayout>
</file>

<file path=ppt/slideLayouts/slideLayout18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a:prstGeom prst="rect">
            <a:avLst/>
          </a:prstGeom>
        </p:spPr>
        <p:txBody>
          <a:bodyPr vert="horz"/>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1238886698"/>
      </p:ext>
    </p:extLst>
  </p:cSld>
  <p:clrMapOvr>
    <a:masterClrMapping/>
  </p:clrMapOvr>
  <p:transition/>
</p:sldLayout>
</file>

<file path=ppt/slideLayouts/slideLayout18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650875" y="2276475"/>
            <a:ext cx="11703050" cy="6435725"/>
          </a:xfrm>
          <a:prstGeom prst="rect">
            <a:avLst/>
          </a:prstGeom>
        </p:spPr>
        <p:txBody>
          <a:bodyPr vert="horz"/>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114775621"/>
      </p:ext>
    </p:extLst>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989126386"/>
      </p:ext>
    </p:extLst>
  </p:cSld>
  <p:clrMapOvr>
    <a:masterClrMapping/>
  </p:clrMapOvr>
  <p:transition/>
</p:sldLayout>
</file>

<file path=ppt/slideLayouts/slideLayout19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a:prstGeom prst="rect">
            <a:avLst/>
          </a:prstGeom>
        </p:spPr>
        <p:txBody>
          <a:bodyPr vert="horz"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32020650"/>
      </p:ext>
    </p:extLst>
  </p:cSld>
  <p:clrMapOvr>
    <a:masterClrMapping/>
  </p:clrMapOvr>
  <p:transition/>
</p:sldLayout>
</file>

<file path=ppt/slideLayouts/slideLayout19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50875" y="2276475"/>
            <a:ext cx="5775325" cy="6435725"/>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276475"/>
            <a:ext cx="5775325" cy="6435725"/>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300152800"/>
      </p:ext>
    </p:extLst>
  </p:cSld>
  <p:clrMapOvr>
    <a:masterClrMapping/>
  </p:clrMapOvr>
  <p:transition/>
</p:sldLayout>
</file>

<file path=ppt/slideLayouts/slideLayout19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022001375"/>
      </p:ext>
    </p:extLst>
  </p:cSld>
  <p:clrMapOvr>
    <a:masterClrMapping/>
  </p:clrMapOvr>
  <p:transition/>
</p:sldLayout>
</file>

<file path=ppt/slideLayouts/slideLayout19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202900919"/>
      </p:ext>
    </p:extLst>
  </p:cSld>
  <p:clrMapOvr>
    <a:masterClrMapping/>
  </p:clrMapOvr>
  <p:transition/>
</p:sldLayout>
</file>

<file path=ppt/slideLayouts/slideLayout19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744692775"/>
      </p:ext>
    </p:extLst>
  </p:cSld>
  <p:clrMapOvr>
    <a:masterClrMapping/>
  </p:clrMapOvr>
  <p:transition/>
</p:sldLayout>
</file>

<file path=ppt/slideLayouts/slideLayout19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a:prstGeom prst="rect">
            <a:avLst/>
          </a:prstGeom>
        </p:spPr>
        <p:txBody>
          <a:bodyPr vert="horz"/>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516774709"/>
      </p:ext>
    </p:extLst>
  </p:cSld>
  <p:clrMapOvr>
    <a:masterClrMapping/>
  </p:clrMapOvr>
  <p:transition/>
</p:sldLayout>
</file>

<file path=ppt/slideLayouts/slideLayout19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a:prstGeom prst="rect">
            <a:avLst/>
          </a:prstGeom>
        </p:spPr>
        <p:txBody>
          <a:bodyPr vert="horz"/>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Gill Sans" charset="0"/>
            </a:endParaRPr>
          </a:p>
        </p:txBody>
      </p:sp>
      <p:sp>
        <p:nvSpPr>
          <p:cNvPr id="4" name="Text Placeholder 3"/>
          <p:cNvSpPr>
            <a:spLocks noGrp="1"/>
          </p:cNvSpPr>
          <p:nvPr>
            <p:ph type="body" sz="half" idx="2"/>
          </p:nvPr>
        </p:nvSpPr>
        <p:spPr>
          <a:xfrm>
            <a:off x="2549525" y="7634288"/>
            <a:ext cx="7802563" cy="1144587"/>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008665695"/>
      </p:ext>
    </p:extLst>
  </p:cSld>
  <p:clrMapOvr>
    <a:masterClrMapping/>
  </p:clrMapOvr>
  <p:transition/>
</p:sldLayout>
</file>

<file path=ppt/slideLayouts/slideLayout19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650875" y="2276475"/>
            <a:ext cx="11703050" cy="64357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08426447"/>
      </p:ext>
    </p:extLst>
  </p:cSld>
  <p:clrMapOvr>
    <a:masterClrMapping/>
  </p:clrMapOvr>
  <p:transition/>
</p:sldLayout>
</file>

<file path=ppt/slideLayouts/slideLayout19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28163" y="2276475"/>
            <a:ext cx="2925762" cy="67913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50875" y="2276475"/>
            <a:ext cx="8624888" cy="67913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065558917"/>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014132270"/>
      </p:ext>
    </p:extLst>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Gill Sans" charset="0"/>
            </a:endParaRPr>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576258075"/>
      </p:ext>
    </p:extLst>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8218555"/>
      </p:ext>
    </p:extLst>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118600" y="254000"/>
            <a:ext cx="2616200" cy="8229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270000" y="254000"/>
            <a:ext cx="7696200" cy="8229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256576011"/>
      </p:ext>
    </p:extLst>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Text Box 3"/>
          <p:cNvSpPr txBox="1">
            <a:spLocks noGrp="1" noChangeArrowheads="1"/>
          </p:cNvSpPr>
          <p:nvPr>
            <p:ph type="sldNum" sz="quarter" idx="10"/>
          </p:nvPr>
        </p:nvSpPr>
        <p:spPr>
          <a:ln/>
        </p:spPr>
        <p:txBody>
          <a:bodyPr/>
          <a:lstStyle>
            <a:lvl1pPr>
              <a:defRPr/>
            </a:lvl1pPr>
          </a:lstStyle>
          <a:p>
            <a:pPr>
              <a:defRPr/>
            </a:pPr>
            <a:fld id="{28A41298-7140-A34C-BD80-6739375A7A4B}" type="slidenum">
              <a:rPr lang="en-US" altLang="en-US"/>
              <a:pPr>
                <a:defRPr/>
              </a:pPr>
              <a:t>‹#›</a:t>
            </a:fld>
            <a:endParaRPr lang="en-US" altLang="en-US"/>
          </a:p>
        </p:txBody>
      </p:sp>
    </p:spTree>
    <p:extLst>
      <p:ext uri="{BB962C8B-B14F-4D97-AF65-F5344CB8AC3E}">
        <p14:creationId xmlns:p14="http://schemas.microsoft.com/office/powerpoint/2010/main" val="918832279"/>
      </p:ext>
    </p:extLst>
  </p:cSld>
  <p:clrMapOvr>
    <a:masterClrMapping/>
  </p:clrMapOv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3"/>
          <p:cNvSpPr txBox="1">
            <a:spLocks noGrp="1" noChangeArrowheads="1"/>
          </p:cNvSpPr>
          <p:nvPr>
            <p:ph type="sldNum" sz="quarter" idx="10"/>
          </p:nvPr>
        </p:nvSpPr>
        <p:spPr>
          <a:ln/>
        </p:spPr>
        <p:txBody>
          <a:bodyPr/>
          <a:lstStyle>
            <a:lvl1pPr>
              <a:defRPr/>
            </a:lvl1pPr>
          </a:lstStyle>
          <a:p>
            <a:pPr>
              <a:defRPr/>
            </a:pPr>
            <a:fld id="{F2B1669F-956C-624B-8CDB-51F25F7EC86A}" type="slidenum">
              <a:rPr lang="en-US" altLang="en-US"/>
              <a:pPr>
                <a:defRPr/>
              </a:pPr>
              <a:t>‹#›</a:t>
            </a:fld>
            <a:endParaRPr lang="en-US" altLang="en-US"/>
          </a:p>
        </p:txBody>
      </p:sp>
    </p:spTree>
    <p:extLst>
      <p:ext uri="{BB962C8B-B14F-4D97-AF65-F5344CB8AC3E}">
        <p14:creationId xmlns:p14="http://schemas.microsoft.com/office/powerpoint/2010/main" val="259207576"/>
      </p:ext>
    </p:extLst>
  </p:cSld>
  <p:clrMapOvr>
    <a:masterClrMapping/>
  </p:clrMapOvr>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Text Box 3"/>
          <p:cNvSpPr txBox="1">
            <a:spLocks noGrp="1" noChangeArrowheads="1"/>
          </p:cNvSpPr>
          <p:nvPr>
            <p:ph type="sldNum" sz="quarter" idx="10"/>
          </p:nvPr>
        </p:nvSpPr>
        <p:spPr>
          <a:ln/>
        </p:spPr>
        <p:txBody>
          <a:bodyPr/>
          <a:lstStyle>
            <a:lvl1pPr>
              <a:defRPr/>
            </a:lvl1pPr>
          </a:lstStyle>
          <a:p>
            <a:pPr>
              <a:defRPr/>
            </a:pPr>
            <a:fld id="{55E8C73F-E8E1-6E42-A8C1-B09C27AEA0D6}" type="slidenum">
              <a:rPr lang="en-US" altLang="en-US"/>
              <a:pPr>
                <a:defRPr/>
              </a:pPr>
              <a:t>‹#›</a:t>
            </a:fld>
            <a:endParaRPr lang="en-US" altLang="en-US"/>
          </a:p>
        </p:txBody>
      </p:sp>
    </p:spTree>
    <p:extLst>
      <p:ext uri="{BB962C8B-B14F-4D97-AF65-F5344CB8AC3E}">
        <p14:creationId xmlns:p14="http://schemas.microsoft.com/office/powerpoint/2010/main" val="1404893716"/>
      </p:ext>
    </p:extLst>
  </p:cSld>
  <p:clrMapOvr>
    <a:masterClrMapping/>
  </p:clrMapOvr>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47700" y="2273300"/>
            <a:ext cx="5778500" cy="74803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273300"/>
            <a:ext cx="5778500" cy="74803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Box 3"/>
          <p:cNvSpPr txBox="1">
            <a:spLocks noGrp="1" noChangeArrowheads="1"/>
          </p:cNvSpPr>
          <p:nvPr>
            <p:ph type="sldNum" sz="quarter" idx="10"/>
          </p:nvPr>
        </p:nvSpPr>
        <p:spPr>
          <a:ln/>
        </p:spPr>
        <p:txBody>
          <a:bodyPr/>
          <a:lstStyle>
            <a:lvl1pPr>
              <a:defRPr/>
            </a:lvl1pPr>
          </a:lstStyle>
          <a:p>
            <a:pPr>
              <a:defRPr/>
            </a:pPr>
            <a:fld id="{5ABE9933-2F9D-AA4D-945F-5840C44F9989}" type="slidenum">
              <a:rPr lang="en-US" altLang="en-US"/>
              <a:pPr>
                <a:defRPr/>
              </a:pPr>
              <a:t>‹#›</a:t>
            </a:fld>
            <a:endParaRPr lang="en-US" altLang="en-US"/>
          </a:p>
        </p:txBody>
      </p:sp>
    </p:spTree>
    <p:extLst>
      <p:ext uri="{BB962C8B-B14F-4D97-AF65-F5344CB8AC3E}">
        <p14:creationId xmlns:p14="http://schemas.microsoft.com/office/powerpoint/2010/main" val="465986047"/>
      </p:ext>
    </p:extLst>
  </p:cSld>
  <p:clrMapOvr>
    <a:masterClrMapping/>
  </p:clrMapOvr>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Text Box 3"/>
          <p:cNvSpPr txBox="1">
            <a:spLocks noGrp="1" noChangeArrowheads="1"/>
          </p:cNvSpPr>
          <p:nvPr>
            <p:ph type="sldNum" sz="quarter" idx="10"/>
          </p:nvPr>
        </p:nvSpPr>
        <p:spPr>
          <a:ln/>
        </p:spPr>
        <p:txBody>
          <a:bodyPr/>
          <a:lstStyle>
            <a:lvl1pPr>
              <a:defRPr/>
            </a:lvl1pPr>
          </a:lstStyle>
          <a:p>
            <a:pPr>
              <a:defRPr/>
            </a:pPr>
            <a:fld id="{F97A3C7E-C843-7747-B92D-BA0D8958C453}" type="slidenum">
              <a:rPr lang="en-US" altLang="en-US"/>
              <a:pPr>
                <a:defRPr/>
              </a:pPr>
              <a:t>‹#›</a:t>
            </a:fld>
            <a:endParaRPr lang="en-US" altLang="en-US"/>
          </a:p>
        </p:txBody>
      </p:sp>
    </p:spTree>
    <p:extLst>
      <p:ext uri="{BB962C8B-B14F-4D97-AF65-F5344CB8AC3E}">
        <p14:creationId xmlns:p14="http://schemas.microsoft.com/office/powerpoint/2010/main" val="2102114967"/>
      </p:ext>
    </p:extLst>
  </p:cSld>
  <p:clrMapOvr>
    <a:masterClrMapping/>
  </p:clrMapOvr>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Text Box 3"/>
          <p:cNvSpPr txBox="1">
            <a:spLocks noGrp="1" noChangeArrowheads="1"/>
          </p:cNvSpPr>
          <p:nvPr>
            <p:ph type="sldNum" sz="quarter" idx="10"/>
          </p:nvPr>
        </p:nvSpPr>
        <p:spPr>
          <a:ln/>
        </p:spPr>
        <p:txBody>
          <a:bodyPr/>
          <a:lstStyle>
            <a:lvl1pPr>
              <a:defRPr/>
            </a:lvl1pPr>
          </a:lstStyle>
          <a:p>
            <a:pPr>
              <a:defRPr/>
            </a:pPr>
            <a:fld id="{62D420E9-6B57-E642-8B86-37CE20B8E37F}" type="slidenum">
              <a:rPr lang="en-US" altLang="en-US"/>
              <a:pPr>
                <a:defRPr/>
              </a:pPr>
              <a:t>‹#›</a:t>
            </a:fld>
            <a:endParaRPr lang="en-US" altLang="en-US"/>
          </a:p>
        </p:txBody>
      </p:sp>
    </p:spTree>
    <p:extLst>
      <p:ext uri="{BB962C8B-B14F-4D97-AF65-F5344CB8AC3E}">
        <p14:creationId xmlns:p14="http://schemas.microsoft.com/office/powerpoint/2010/main" val="1992773572"/>
      </p:ext>
    </p:extLst>
  </p:cSld>
  <p:clrMapOvr>
    <a:masterClrMapping/>
  </p:clrMapOvr>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Text Box 3"/>
          <p:cNvSpPr txBox="1">
            <a:spLocks noGrp="1" noChangeArrowheads="1"/>
          </p:cNvSpPr>
          <p:nvPr>
            <p:ph type="sldNum" sz="quarter" idx="10"/>
          </p:nvPr>
        </p:nvSpPr>
        <p:spPr>
          <a:ln/>
        </p:spPr>
        <p:txBody>
          <a:bodyPr/>
          <a:lstStyle>
            <a:lvl1pPr>
              <a:defRPr/>
            </a:lvl1pPr>
          </a:lstStyle>
          <a:p>
            <a:pPr>
              <a:defRPr/>
            </a:pPr>
            <a:fld id="{C26D656B-7754-7645-B523-40280CDC64E5}" type="slidenum">
              <a:rPr lang="en-US" altLang="en-US"/>
              <a:pPr>
                <a:defRPr/>
              </a:pPr>
              <a:t>‹#›</a:t>
            </a:fld>
            <a:endParaRPr lang="en-US" altLang="en-US"/>
          </a:p>
        </p:txBody>
      </p:sp>
    </p:spTree>
    <p:extLst>
      <p:ext uri="{BB962C8B-B14F-4D97-AF65-F5344CB8AC3E}">
        <p14:creationId xmlns:p14="http://schemas.microsoft.com/office/powerpoint/2010/main" val="390465992"/>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736334229"/>
      </p:ext>
    </p:extLst>
  </p:cSld>
  <p:clrMapOvr>
    <a:masterClrMapping/>
  </p:clrMapOvr>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Box 3"/>
          <p:cNvSpPr txBox="1">
            <a:spLocks noGrp="1" noChangeArrowheads="1"/>
          </p:cNvSpPr>
          <p:nvPr>
            <p:ph type="sldNum" sz="quarter" idx="10"/>
          </p:nvPr>
        </p:nvSpPr>
        <p:spPr>
          <a:ln/>
        </p:spPr>
        <p:txBody>
          <a:bodyPr/>
          <a:lstStyle>
            <a:lvl1pPr>
              <a:defRPr/>
            </a:lvl1pPr>
          </a:lstStyle>
          <a:p>
            <a:pPr>
              <a:defRPr/>
            </a:pPr>
            <a:fld id="{BCD9D138-F39D-2E4B-8225-667740E7707C}" type="slidenum">
              <a:rPr lang="en-US" altLang="en-US"/>
              <a:pPr>
                <a:defRPr/>
              </a:pPr>
              <a:t>‹#›</a:t>
            </a:fld>
            <a:endParaRPr lang="en-US" altLang="en-US"/>
          </a:p>
        </p:txBody>
      </p:sp>
    </p:spTree>
    <p:extLst>
      <p:ext uri="{BB962C8B-B14F-4D97-AF65-F5344CB8AC3E}">
        <p14:creationId xmlns:p14="http://schemas.microsoft.com/office/powerpoint/2010/main" val="1999385959"/>
      </p:ext>
    </p:extLst>
  </p:cSld>
  <p:clrMapOvr>
    <a:masterClrMapping/>
  </p:clrMapOvr>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Calibri" charset="0"/>
            </a:endParaRPr>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Box 3"/>
          <p:cNvSpPr txBox="1">
            <a:spLocks noGrp="1" noChangeArrowheads="1"/>
          </p:cNvSpPr>
          <p:nvPr>
            <p:ph type="sldNum" sz="quarter" idx="10"/>
          </p:nvPr>
        </p:nvSpPr>
        <p:spPr>
          <a:ln/>
        </p:spPr>
        <p:txBody>
          <a:bodyPr/>
          <a:lstStyle>
            <a:lvl1pPr>
              <a:defRPr/>
            </a:lvl1pPr>
          </a:lstStyle>
          <a:p>
            <a:pPr>
              <a:defRPr/>
            </a:pPr>
            <a:fld id="{290A0D6A-2D55-DA49-A65A-B00EA6F2638E}" type="slidenum">
              <a:rPr lang="en-US" altLang="en-US"/>
              <a:pPr>
                <a:defRPr/>
              </a:pPr>
              <a:t>‹#›</a:t>
            </a:fld>
            <a:endParaRPr lang="en-US" altLang="en-US"/>
          </a:p>
        </p:txBody>
      </p:sp>
    </p:spTree>
    <p:extLst>
      <p:ext uri="{BB962C8B-B14F-4D97-AF65-F5344CB8AC3E}">
        <p14:creationId xmlns:p14="http://schemas.microsoft.com/office/powerpoint/2010/main" val="2003188304"/>
      </p:ext>
    </p:extLst>
  </p:cSld>
  <p:clrMapOvr>
    <a:masterClrMapping/>
  </p:clrMapOvr>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3"/>
          <p:cNvSpPr txBox="1">
            <a:spLocks noGrp="1" noChangeArrowheads="1"/>
          </p:cNvSpPr>
          <p:nvPr>
            <p:ph type="sldNum" sz="quarter" idx="10"/>
          </p:nvPr>
        </p:nvSpPr>
        <p:spPr>
          <a:ln/>
        </p:spPr>
        <p:txBody>
          <a:bodyPr/>
          <a:lstStyle>
            <a:lvl1pPr>
              <a:defRPr/>
            </a:lvl1pPr>
          </a:lstStyle>
          <a:p>
            <a:pPr>
              <a:defRPr/>
            </a:pPr>
            <a:fld id="{F204D5EE-D1DC-4046-8BBD-2D0A8DD22565}" type="slidenum">
              <a:rPr lang="en-US" altLang="en-US"/>
              <a:pPr>
                <a:defRPr/>
              </a:pPr>
              <a:t>‹#›</a:t>
            </a:fld>
            <a:endParaRPr lang="en-US" altLang="en-US"/>
          </a:p>
        </p:txBody>
      </p:sp>
    </p:spTree>
    <p:extLst>
      <p:ext uri="{BB962C8B-B14F-4D97-AF65-F5344CB8AC3E}">
        <p14:creationId xmlns:p14="http://schemas.microsoft.com/office/powerpoint/2010/main" val="1484691309"/>
      </p:ext>
    </p:extLst>
  </p:cSld>
  <p:clrMapOvr>
    <a:masterClrMapping/>
  </p:clrMapOvr>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29750" y="0"/>
            <a:ext cx="2927350" cy="9753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47700" y="0"/>
            <a:ext cx="8629650" cy="9753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3"/>
          <p:cNvSpPr txBox="1">
            <a:spLocks noGrp="1" noChangeArrowheads="1"/>
          </p:cNvSpPr>
          <p:nvPr>
            <p:ph type="sldNum" sz="quarter" idx="10"/>
          </p:nvPr>
        </p:nvSpPr>
        <p:spPr>
          <a:ln/>
        </p:spPr>
        <p:txBody>
          <a:bodyPr/>
          <a:lstStyle>
            <a:lvl1pPr>
              <a:defRPr/>
            </a:lvl1pPr>
          </a:lstStyle>
          <a:p>
            <a:pPr>
              <a:defRPr/>
            </a:pPr>
            <a:fld id="{600D0874-14EC-9A49-B1F8-064DA02530E1}" type="slidenum">
              <a:rPr lang="en-US" altLang="en-US"/>
              <a:pPr>
                <a:defRPr/>
              </a:pPr>
              <a:t>‹#›</a:t>
            </a:fld>
            <a:endParaRPr lang="en-US" altLang="en-US"/>
          </a:p>
        </p:txBody>
      </p:sp>
    </p:spTree>
    <p:extLst>
      <p:ext uri="{BB962C8B-B14F-4D97-AF65-F5344CB8AC3E}">
        <p14:creationId xmlns:p14="http://schemas.microsoft.com/office/powerpoint/2010/main" val="1594335870"/>
      </p:ext>
    </p:extLst>
  </p:cSld>
  <p:clrMapOvr>
    <a:masterClrMapping/>
  </p:clrMapOvr>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Text Box 3"/>
          <p:cNvSpPr txBox="1">
            <a:spLocks noGrp="1" noChangeArrowheads="1"/>
          </p:cNvSpPr>
          <p:nvPr>
            <p:ph type="sldNum" sz="quarter" idx="10"/>
          </p:nvPr>
        </p:nvSpPr>
        <p:spPr>
          <a:ln/>
        </p:spPr>
        <p:txBody>
          <a:bodyPr/>
          <a:lstStyle>
            <a:lvl1pPr>
              <a:defRPr/>
            </a:lvl1pPr>
          </a:lstStyle>
          <a:p>
            <a:pPr>
              <a:defRPr/>
            </a:pPr>
            <a:fld id="{83CD46EC-F059-B343-82C6-6446C497E441}" type="slidenum">
              <a:rPr lang="en-US" altLang="en-US"/>
              <a:pPr>
                <a:defRPr/>
              </a:pPr>
              <a:t>‹#›</a:t>
            </a:fld>
            <a:endParaRPr lang="en-US" altLang="en-US"/>
          </a:p>
        </p:txBody>
      </p:sp>
    </p:spTree>
    <p:extLst>
      <p:ext uri="{BB962C8B-B14F-4D97-AF65-F5344CB8AC3E}">
        <p14:creationId xmlns:p14="http://schemas.microsoft.com/office/powerpoint/2010/main" val="1849503471"/>
      </p:ext>
    </p:extLst>
  </p:cSld>
  <p:clrMapOvr>
    <a:masterClrMapping/>
  </p:clrMapOvr>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3"/>
          <p:cNvSpPr txBox="1">
            <a:spLocks noGrp="1" noChangeArrowheads="1"/>
          </p:cNvSpPr>
          <p:nvPr>
            <p:ph type="sldNum" sz="quarter" idx="10"/>
          </p:nvPr>
        </p:nvSpPr>
        <p:spPr>
          <a:ln/>
        </p:spPr>
        <p:txBody>
          <a:bodyPr/>
          <a:lstStyle>
            <a:lvl1pPr>
              <a:defRPr/>
            </a:lvl1pPr>
          </a:lstStyle>
          <a:p>
            <a:pPr>
              <a:defRPr/>
            </a:pPr>
            <a:fld id="{B2CAA9B5-7BFC-1849-988E-13B759F56098}" type="slidenum">
              <a:rPr lang="en-US" altLang="en-US"/>
              <a:pPr>
                <a:defRPr/>
              </a:pPr>
              <a:t>‹#›</a:t>
            </a:fld>
            <a:endParaRPr lang="en-US" altLang="en-US"/>
          </a:p>
        </p:txBody>
      </p:sp>
    </p:spTree>
    <p:extLst>
      <p:ext uri="{BB962C8B-B14F-4D97-AF65-F5344CB8AC3E}">
        <p14:creationId xmlns:p14="http://schemas.microsoft.com/office/powerpoint/2010/main" val="1926530419"/>
      </p:ext>
    </p:extLst>
  </p:cSld>
  <p:clrMapOvr>
    <a:masterClrMapping/>
  </p:clrMapOvr>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Text Box 3"/>
          <p:cNvSpPr txBox="1">
            <a:spLocks noGrp="1" noChangeArrowheads="1"/>
          </p:cNvSpPr>
          <p:nvPr>
            <p:ph type="sldNum" sz="quarter" idx="10"/>
          </p:nvPr>
        </p:nvSpPr>
        <p:spPr>
          <a:ln/>
        </p:spPr>
        <p:txBody>
          <a:bodyPr/>
          <a:lstStyle>
            <a:lvl1pPr>
              <a:defRPr/>
            </a:lvl1pPr>
          </a:lstStyle>
          <a:p>
            <a:pPr>
              <a:defRPr/>
            </a:pPr>
            <a:fld id="{7460FECD-A3B4-204B-9DC3-EEB82673242E}" type="slidenum">
              <a:rPr lang="en-US" altLang="en-US"/>
              <a:pPr>
                <a:defRPr/>
              </a:pPr>
              <a:t>‹#›</a:t>
            </a:fld>
            <a:endParaRPr lang="en-US" altLang="en-US"/>
          </a:p>
        </p:txBody>
      </p:sp>
    </p:spTree>
    <p:extLst>
      <p:ext uri="{BB962C8B-B14F-4D97-AF65-F5344CB8AC3E}">
        <p14:creationId xmlns:p14="http://schemas.microsoft.com/office/powerpoint/2010/main" val="1585806314"/>
      </p:ext>
    </p:extLst>
  </p:cSld>
  <p:clrMapOvr>
    <a:masterClrMapping/>
  </p:clrMapOvr>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47700" y="2273300"/>
            <a:ext cx="5778500" cy="74803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273300"/>
            <a:ext cx="5778500" cy="74803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Box 3"/>
          <p:cNvSpPr txBox="1">
            <a:spLocks noGrp="1" noChangeArrowheads="1"/>
          </p:cNvSpPr>
          <p:nvPr>
            <p:ph type="sldNum" sz="quarter" idx="10"/>
          </p:nvPr>
        </p:nvSpPr>
        <p:spPr>
          <a:ln/>
        </p:spPr>
        <p:txBody>
          <a:bodyPr/>
          <a:lstStyle>
            <a:lvl1pPr>
              <a:defRPr/>
            </a:lvl1pPr>
          </a:lstStyle>
          <a:p>
            <a:pPr>
              <a:defRPr/>
            </a:pPr>
            <a:fld id="{856646CD-9FE8-0649-9B96-B090F5160E5F}" type="slidenum">
              <a:rPr lang="en-US" altLang="en-US"/>
              <a:pPr>
                <a:defRPr/>
              </a:pPr>
              <a:t>‹#›</a:t>
            </a:fld>
            <a:endParaRPr lang="en-US" altLang="en-US"/>
          </a:p>
        </p:txBody>
      </p:sp>
    </p:spTree>
    <p:extLst>
      <p:ext uri="{BB962C8B-B14F-4D97-AF65-F5344CB8AC3E}">
        <p14:creationId xmlns:p14="http://schemas.microsoft.com/office/powerpoint/2010/main" val="227176481"/>
      </p:ext>
    </p:extLst>
  </p:cSld>
  <p:clrMapOvr>
    <a:masterClrMapping/>
  </p:clrMapOvr>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Text Box 3"/>
          <p:cNvSpPr txBox="1">
            <a:spLocks noGrp="1" noChangeArrowheads="1"/>
          </p:cNvSpPr>
          <p:nvPr>
            <p:ph type="sldNum" sz="quarter" idx="10"/>
          </p:nvPr>
        </p:nvSpPr>
        <p:spPr>
          <a:ln/>
        </p:spPr>
        <p:txBody>
          <a:bodyPr/>
          <a:lstStyle>
            <a:lvl1pPr>
              <a:defRPr/>
            </a:lvl1pPr>
          </a:lstStyle>
          <a:p>
            <a:pPr>
              <a:defRPr/>
            </a:pPr>
            <a:fld id="{14A6AC74-14E6-A143-89AB-4257EDEFBFAA}" type="slidenum">
              <a:rPr lang="en-US" altLang="en-US"/>
              <a:pPr>
                <a:defRPr/>
              </a:pPr>
              <a:t>‹#›</a:t>
            </a:fld>
            <a:endParaRPr lang="en-US" altLang="en-US"/>
          </a:p>
        </p:txBody>
      </p:sp>
    </p:spTree>
    <p:extLst>
      <p:ext uri="{BB962C8B-B14F-4D97-AF65-F5344CB8AC3E}">
        <p14:creationId xmlns:p14="http://schemas.microsoft.com/office/powerpoint/2010/main" val="2076675448"/>
      </p:ext>
    </p:extLst>
  </p:cSld>
  <p:clrMapOvr>
    <a:masterClrMapping/>
  </p:clrMapOvr>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Text Box 3"/>
          <p:cNvSpPr txBox="1">
            <a:spLocks noGrp="1" noChangeArrowheads="1"/>
          </p:cNvSpPr>
          <p:nvPr>
            <p:ph type="sldNum" sz="quarter" idx="10"/>
          </p:nvPr>
        </p:nvSpPr>
        <p:spPr>
          <a:ln/>
        </p:spPr>
        <p:txBody>
          <a:bodyPr/>
          <a:lstStyle>
            <a:lvl1pPr>
              <a:defRPr/>
            </a:lvl1pPr>
          </a:lstStyle>
          <a:p>
            <a:pPr>
              <a:defRPr/>
            </a:pPr>
            <a:fld id="{6078422C-AAF8-C54F-B0C1-CB83AADB7F4F}" type="slidenum">
              <a:rPr lang="en-US" altLang="en-US"/>
              <a:pPr>
                <a:defRPr/>
              </a:pPr>
              <a:t>‹#›</a:t>
            </a:fld>
            <a:endParaRPr lang="en-US" altLang="en-US"/>
          </a:p>
        </p:txBody>
      </p:sp>
    </p:spTree>
    <p:extLst>
      <p:ext uri="{BB962C8B-B14F-4D97-AF65-F5344CB8AC3E}">
        <p14:creationId xmlns:p14="http://schemas.microsoft.com/office/powerpoint/2010/main" val="1780023492"/>
      </p:ext>
    </p:extLst>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270000" y="1993900"/>
            <a:ext cx="5156200" cy="64897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1993900"/>
            <a:ext cx="5156200" cy="64897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768612789"/>
      </p:ext>
    </p:extLst>
  </p:cSld>
  <p:clrMapOvr>
    <a:masterClrMapping/>
  </p:clrMapOvr>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Text Box 3"/>
          <p:cNvSpPr txBox="1">
            <a:spLocks noGrp="1" noChangeArrowheads="1"/>
          </p:cNvSpPr>
          <p:nvPr>
            <p:ph type="sldNum" sz="quarter" idx="10"/>
          </p:nvPr>
        </p:nvSpPr>
        <p:spPr>
          <a:ln/>
        </p:spPr>
        <p:txBody>
          <a:bodyPr/>
          <a:lstStyle>
            <a:lvl1pPr>
              <a:defRPr/>
            </a:lvl1pPr>
          </a:lstStyle>
          <a:p>
            <a:pPr>
              <a:defRPr/>
            </a:pPr>
            <a:fld id="{F4443545-E8D6-A14F-855D-B7069C733EDC}" type="slidenum">
              <a:rPr lang="en-US" altLang="en-US"/>
              <a:pPr>
                <a:defRPr/>
              </a:pPr>
              <a:t>‹#›</a:t>
            </a:fld>
            <a:endParaRPr lang="en-US" altLang="en-US"/>
          </a:p>
        </p:txBody>
      </p:sp>
    </p:spTree>
    <p:extLst>
      <p:ext uri="{BB962C8B-B14F-4D97-AF65-F5344CB8AC3E}">
        <p14:creationId xmlns:p14="http://schemas.microsoft.com/office/powerpoint/2010/main" val="260143687"/>
      </p:ext>
    </p:extLst>
  </p:cSld>
  <p:clrMapOvr>
    <a:masterClrMapping/>
  </p:clrMapOvr>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Box 3"/>
          <p:cNvSpPr txBox="1">
            <a:spLocks noGrp="1" noChangeArrowheads="1"/>
          </p:cNvSpPr>
          <p:nvPr>
            <p:ph type="sldNum" sz="quarter" idx="10"/>
          </p:nvPr>
        </p:nvSpPr>
        <p:spPr>
          <a:ln/>
        </p:spPr>
        <p:txBody>
          <a:bodyPr/>
          <a:lstStyle>
            <a:lvl1pPr>
              <a:defRPr/>
            </a:lvl1pPr>
          </a:lstStyle>
          <a:p>
            <a:pPr>
              <a:defRPr/>
            </a:pPr>
            <a:fld id="{00C2EDD0-4DC5-7140-84DA-FD70A0536AC8}" type="slidenum">
              <a:rPr lang="en-US" altLang="en-US"/>
              <a:pPr>
                <a:defRPr/>
              </a:pPr>
              <a:t>‹#›</a:t>
            </a:fld>
            <a:endParaRPr lang="en-US" altLang="en-US"/>
          </a:p>
        </p:txBody>
      </p:sp>
    </p:spTree>
    <p:extLst>
      <p:ext uri="{BB962C8B-B14F-4D97-AF65-F5344CB8AC3E}">
        <p14:creationId xmlns:p14="http://schemas.microsoft.com/office/powerpoint/2010/main" val="2105725764"/>
      </p:ext>
    </p:extLst>
  </p:cSld>
  <p:clrMapOvr>
    <a:masterClrMapping/>
  </p:clrMapOvr>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Calibri" charset="0"/>
            </a:endParaRPr>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Box 3"/>
          <p:cNvSpPr txBox="1">
            <a:spLocks noGrp="1" noChangeArrowheads="1"/>
          </p:cNvSpPr>
          <p:nvPr>
            <p:ph type="sldNum" sz="quarter" idx="10"/>
          </p:nvPr>
        </p:nvSpPr>
        <p:spPr>
          <a:ln/>
        </p:spPr>
        <p:txBody>
          <a:bodyPr/>
          <a:lstStyle>
            <a:lvl1pPr>
              <a:defRPr/>
            </a:lvl1pPr>
          </a:lstStyle>
          <a:p>
            <a:pPr>
              <a:defRPr/>
            </a:pPr>
            <a:fld id="{58399302-311C-7741-A0CD-0F6A5E3D9722}" type="slidenum">
              <a:rPr lang="en-US" altLang="en-US"/>
              <a:pPr>
                <a:defRPr/>
              </a:pPr>
              <a:t>‹#›</a:t>
            </a:fld>
            <a:endParaRPr lang="en-US" altLang="en-US"/>
          </a:p>
        </p:txBody>
      </p:sp>
    </p:spTree>
    <p:extLst>
      <p:ext uri="{BB962C8B-B14F-4D97-AF65-F5344CB8AC3E}">
        <p14:creationId xmlns:p14="http://schemas.microsoft.com/office/powerpoint/2010/main" val="402412988"/>
      </p:ext>
    </p:extLst>
  </p:cSld>
  <p:clrMapOvr>
    <a:masterClrMapping/>
  </p:clrMapOvr>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3"/>
          <p:cNvSpPr txBox="1">
            <a:spLocks noGrp="1" noChangeArrowheads="1"/>
          </p:cNvSpPr>
          <p:nvPr>
            <p:ph type="sldNum" sz="quarter" idx="10"/>
          </p:nvPr>
        </p:nvSpPr>
        <p:spPr>
          <a:ln/>
        </p:spPr>
        <p:txBody>
          <a:bodyPr/>
          <a:lstStyle>
            <a:lvl1pPr>
              <a:defRPr/>
            </a:lvl1pPr>
          </a:lstStyle>
          <a:p>
            <a:pPr>
              <a:defRPr/>
            </a:pPr>
            <a:fld id="{26E5EDC1-F1D9-6A4E-B447-B17D2A1B9CE2}" type="slidenum">
              <a:rPr lang="en-US" altLang="en-US"/>
              <a:pPr>
                <a:defRPr/>
              </a:pPr>
              <a:t>‹#›</a:t>
            </a:fld>
            <a:endParaRPr lang="en-US" altLang="en-US"/>
          </a:p>
        </p:txBody>
      </p:sp>
    </p:spTree>
    <p:extLst>
      <p:ext uri="{BB962C8B-B14F-4D97-AF65-F5344CB8AC3E}">
        <p14:creationId xmlns:p14="http://schemas.microsoft.com/office/powerpoint/2010/main" val="929084913"/>
      </p:ext>
    </p:extLst>
  </p:cSld>
  <p:clrMapOvr>
    <a:masterClrMapping/>
  </p:clrMapOvr>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29750" y="128588"/>
            <a:ext cx="2927350" cy="962501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47700" y="128588"/>
            <a:ext cx="8629650" cy="962501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3"/>
          <p:cNvSpPr txBox="1">
            <a:spLocks noGrp="1" noChangeArrowheads="1"/>
          </p:cNvSpPr>
          <p:nvPr>
            <p:ph type="sldNum" sz="quarter" idx="10"/>
          </p:nvPr>
        </p:nvSpPr>
        <p:spPr>
          <a:ln/>
        </p:spPr>
        <p:txBody>
          <a:bodyPr/>
          <a:lstStyle>
            <a:lvl1pPr>
              <a:defRPr/>
            </a:lvl1pPr>
          </a:lstStyle>
          <a:p>
            <a:pPr>
              <a:defRPr/>
            </a:pPr>
            <a:fld id="{A160261B-5B2C-EB4D-A46F-0B7696C32D77}" type="slidenum">
              <a:rPr lang="en-US" altLang="en-US"/>
              <a:pPr>
                <a:defRPr/>
              </a:pPr>
              <a:t>‹#›</a:t>
            </a:fld>
            <a:endParaRPr lang="en-US" altLang="en-US"/>
          </a:p>
        </p:txBody>
      </p:sp>
    </p:spTree>
    <p:extLst>
      <p:ext uri="{BB962C8B-B14F-4D97-AF65-F5344CB8AC3E}">
        <p14:creationId xmlns:p14="http://schemas.microsoft.com/office/powerpoint/2010/main" val="776535454"/>
      </p:ext>
    </p:extLst>
  </p:cSld>
  <p:clrMapOvr>
    <a:masterClrMapping/>
  </p:clrMapOvr>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a:prstGeom prst="rect">
            <a:avLst/>
          </a:prstGeom>
        </p:spPr>
        <p:txBody>
          <a:bodyPr vert="horz"/>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a:prstGeom prst="rect">
            <a:avLst/>
          </a:prstGeom>
        </p:spPr>
        <p:txBody>
          <a:bodyPr vert="horz"/>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Text Box 1"/>
          <p:cNvSpPr txBox="1">
            <a:spLocks noGrp="1" noChangeArrowheads="1"/>
          </p:cNvSpPr>
          <p:nvPr>
            <p:ph type="sldNum" sz="quarter" idx="10"/>
          </p:nvPr>
        </p:nvSpPr>
        <p:spPr>
          <a:ln/>
        </p:spPr>
        <p:txBody>
          <a:bodyPr/>
          <a:lstStyle>
            <a:lvl1pPr>
              <a:defRPr/>
            </a:lvl1pPr>
          </a:lstStyle>
          <a:p>
            <a:pPr>
              <a:defRPr/>
            </a:pPr>
            <a:fld id="{638B669B-4A14-084F-97BA-11CA3BBEF8EC}" type="slidenum">
              <a:rPr lang="en-US" altLang="en-US"/>
              <a:pPr>
                <a:defRPr/>
              </a:pPr>
              <a:t>‹#›</a:t>
            </a:fld>
            <a:endParaRPr lang="en-US" altLang="en-US"/>
          </a:p>
        </p:txBody>
      </p:sp>
    </p:spTree>
    <p:extLst>
      <p:ext uri="{BB962C8B-B14F-4D97-AF65-F5344CB8AC3E}">
        <p14:creationId xmlns:p14="http://schemas.microsoft.com/office/powerpoint/2010/main" val="973252559"/>
      </p:ext>
    </p:extLst>
  </p:cSld>
  <p:clrMapOvr>
    <a:masterClrMapping/>
  </p:clrMapOvr>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vert="horz"/>
          <a:lstStyle/>
          <a:p>
            <a:r>
              <a:rPr lang="en-US" smtClean="0"/>
              <a:t>Click to edit Master title style</a:t>
            </a:r>
            <a:endParaRPr lang="en-US"/>
          </a:p>
        </p:txBody>
      </p:sp>
      <p:sp>
        <p:nvSpPr>
          <p:cNvPr id="3" name="Content Placeholder 2"/>
          <p:cNvSpPr>
            <a:spLocks noGrp="1"/>
          </p:cNvSpPr>
          <p:nvPr>
            <p:ph idx="1"/>
          </p:nvPr>
        </p:nvSpPr>
        <p:spPr>
          <a:xfrm>
            <a:off x="650875" y="2276475"/>
            <a:ext cx="11703050" cy="6435725"/>
          </a:xfrm>
          <a:prstGeom prst="rect">
            <a:avLst/>
          </a:prstGeom>
        </p:spPr>
        <p:txBody>
          <a:bodyPr vert="horz"/>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1"/>
          <p:cNvSpPr txBox="1">
            <a:spLocks noGrp="1" noChangeArrowheads="1"/>
          </p:cNvSpPr>
          <p:nvPr>
            <p:ph type="sldNum" sz="quarter" idx="10"/>
          </p:nvPr>
        </p:nvSpPr>
        <p:spPr>
          <a:ln/>
        </p:spPr>
        <p:txBody>
          <a:bodyPr/>
          <a:lstStyle>
            <a:lvl1pPr>
              <a:defRPr/>
            </a:lvl1pPr>
          </a:lstStyle>
          <a:p>
            <a:pPr>
              <a:defRPr/>
            </a:pPr>
            <a:fld id="{7274F224-26E6-9147-BAD4-EBA75EF1B409}" type="slidenum">
              <a:rPr lang="en-US" altLang="en-US"/>
              <a:pPr>
                <a:defRPr/>
              </a:pPr>
              <a:t>‹#›</a:t>
            </a:fld>
            <a:endParaRPr lang="en-US" altLang="en-US"/>
          </a:p>
        </p:txBody>
      </p:sp>
    </p:spTree>
    <p:extLst>
      <p:ext uri="{BB962C8B-B14F-4D97-AF65-F5344CB8AC3E}">
        <p14:creationId xmlns:p14="http://schemas.microsoft.com/office/powerpoint/2010/main" val="72819914"/>
      </p:ext>
    </p:extLst>
  </p:cSld>
  <p:clrMapOvr>
    <a:masterClrMapping/>
  </p:clrMapOvr>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a:prstGeom prst="rect">
            <a:avLst/>
          </a:prstGeom>
        </p:spPr>
        <p:txBody>
          <a:bodyPr vert="horz"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a:prstGeom prst="rect">
            <a:avLst/>
          </a:prstGeom>
        </p:spPr>
        <p:txBody>
          <a:bodyPr vert="horz"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Text Box 1"/>
          <p:cNvSpPr txBox="1">
            <a:spLocks noGrp="1" noChangeArrowheads="1"/>
          </p:cNvSpPr>
          <p:nvPr>
            <p:ph type="sldNum" sz="quarter" idx="10"/>
          </p:nvPr>
        </p:nvSpPr>
        <p:spPr>
          <a:ln/>
        </p:spPr>
        <p:txBody>
          <a:bodyPr/>
          <a:lstStyle>
            <a:lvl1pPr>
              <a:defRPr/>
            </a:lvl1pPr>
          </a:lstStyle>
          <a:p>
            <a:pPr>
              <a:defRPr/>
            </a:pPr>
            <a:fld id="{33228D57-C5E3-CD4A-9699-5946BE35BD77}" type="slidenum">
              <a:rPr lang="en-US" altLang="en-US"/>
              <a:pPr>
                <a:defRPr/>
              </a:pPr>
              <a:t>‹#›</a:t>
            </a:fld>
            <a:endParaRPr lang="en-US" altLang="en-US"/>
          </a:p>
        </p:txBody>
      </p:sp>
    </p:spTree>
    <p:extLst>
      <p:ext uri="{BB962C8B-B14F-4D97-AF65-F5344CB8AC3E}">
        <p14:creationId xmlns:p14="http://schemas.microsoft.com/office/powerpoint/2010/main" val="1966099455"/>
      </p:ext>
    </p:extLst>
  </p:cSld>
  <p:clrMapOvr>
    <a:masterClrMapping/>
  </p:clrMapOvr>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vert="horz"/>
          <a:lstStyle/>
          <a:p>
            <a:r>
              <a:rPr lang="en-US" smtClean="0"/>
              <a:t>Click to edit Master title style</a:t>
            </a:r>
            <a:endParaRPr lang="en-US"/>
          </a:p>
        </p:txBody>
      </p:sp>
      <p:sp>
        <p:nvSpPr>
          <p:cNvPr id="3" name="Content Placeholder 2"/>
          <p:cNvSpPr>
            <a:spLocks noGrp="1"/>
          </p:cNvSpPr>
          <p:nvPr>
            <p:ph sz="half" idx="1"/>
          </p:nvPr>
        </p:nvSpPr>
        <p:spPr>
          <a:xfrm>
            <a:off x="650875" y="2276475"/>
            <a:ext cx="5775325" cy="6435725"/>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276475"/>
            <a:ext cx="5775325" cy="6435725"/>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Box 1"/>
          <p:cNvSpPr txBox="1">
            <a:spLocks noGrp="1" noChangeArrowheads="1"/>
          </p:cNvSpPr>
          <p:nvPr>
            <p:ph type="sldNum" sz="quarter" idx="10"/>
          </p:nvPr>
        </p:nvSpPr>
        <p:spPr>
          <a:ln/>
        </p:spPr>
        <p:txBody>
          <a:bodyPr/>
          <a:lstStyle>
            <a:lvl1pPr>
              <a:defRPr/>
            </a:lvl1pPr>
          </a:lstStyle>
          <a:p>
            <a:pPr>
              <a:defRPr/>
            </a:pPr>
            <a:fld id="{746BBCCC-783B-0445-9C54-E79871BDEDCE}" type="slidenum">
              <a:rPr lang="en-US" altLang="en-US"/>
              <a:pPr>
                <a:defRPr/>
              </a:pPr>
              <a:t>‹#›</a:t>
            </a:fld>
            <a:endParaRPr lang="en-US" altLang="en-US"/>
          </a:p>
        </p:txBody>
      </p:sp>
    </p:spTree>
    <p:extLst>
      <p:ext uri="{BB962C8B-B14F-4D97-AF65-F5344CB8AC3E}">
        <p14:creationId xmlns:p14="http://schemas.microsoft.com/office/powerpoint/2010/main" val="902663796"/>
      </p:ext>
    </p:extLst>
  </p:cSld>
  <p:clrMapOvr>
    <a:masterClrMapping/>
  </p:clrMapOvr>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vert="horz"/>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Text Box 1"/>
          <p:cNvSpPr txBox="1">
            <a:spLocks noGrp="1" noChangeArrowheads="1"/>
          </p:cNvSpPr>
          <p:nvPr>
            <p:ph type="sldNum" sz="quarter" idx="10"/>
          </p:nvPr>
        </p:nvSpPr>
        <p:spPr>
          <a:ln/>
        </p:spPr>
        <p:txBody>
          <a:bodyPr/>
          <a:lstStyle>
            <a:lvl1pPr>
              <a:defRPr/>
            </a:lvl1pPr>
          </a:lstStyle>
          <a:p>
            <a:pPr>
              <a:defRPr/>
            </a:pPr>
            <a:fld id="{32FB5A67-8481-F149-B772-F66284392962}" type="slidenum">
              <a:rPr lang="en-US" altLang="en-US"/>
              <a:pPr>
                <a:defRPr/>
              </a:pPr>
              <a:t>‹#›</a:t>
            </a:fld>
            <a:endParaRPr lang="en-US" altLang="en-US"/>
          </a:p>
        </p:txBody>
      </p:sp>
    </p:spTree>
    <p:extLst>
      <p:ext uri="{BB962C8B-B14F-4D97-AF65-F5344CB8AC3E}">
        <p14:creationId xmlns:p14="http://schemas.microsoft.com/office/powerpoint/2010/main" val="1245936964"/>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753986596"/>
      </p:ext>
    </p:extLst>
  </p:cSld>
  <p:clrMapOvr>
    <a:masterClrMapping/>
  </p:clrMapOvr>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vert="horz"/>
          <a:lstStyle/>
          <a:p>
            <a:r>
              <a:rPr lang="en-US" smtClean="0"/>
              <a:t>Click to edit Master title style</a:t>
            </a:r>
            <a:endParaRPr lang="en-US"/>
          </a:p>
        </p:txBody>
      </p:sp>
      <p:sp>
        <p:nvSpPr>
          <p:cNvPr id="3" name="Text Box 1"/>
          <p:cNvSpPr txBox="1">
            <a:spLocks noGrp="1" noChangeArrowheads="1"/>
          </p:cNvSpPr>
          <p:nvPr>
            <p:ph type="sldNum" sz="quarter" idx="10"/>
          </p:nvPr>
        </p:nvSpPr>
        <p:spPr>
          <a:ln/>
        </p:spPr>
        <p:txBody>
          <a:bodyPr/>
          <a:lstStyle>
            <a:lvl1pPr>
              <a:defRPr/>
            </a:lvl1pPr>
          </a:lstStyle>
          <a:p>
            <a:pPr>
              <a:defRPr/>
            </a:pPr>
            <a:fld id="{824DCDCE-3FE7-1149-A72A-E668A8491E57}" type="slidenum">
              <a:rPr lang="en-US" altLang="en-US"/>
              <a:pPr>
                <a:defRPr/>
              </a:pPr>
              <a:t>‹#›</a:t>
            </a:fld>
            <a:endParaRPr lang="en-US" altLang="en-US"/>
          </a:p>
        </p:txBody>
      </p:sp>
    </p:spTree>
    <p:extLst>
      <p:ext uri="{BB962C8B-B14F-4D97-AF65-F5344CB8AC3E}">
        <p14:creationId xmlns:p14="http://schemas.microsoft.com/office/powerpoint/2010/main" val="349512051"/>
      </p:ext>
    </p:extLst>
  </p:cSld>
  <p:clrMapOvr>
    <a:masterClrMapping/>
  </p:clrMapOvr>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Text Box 1"/>
          <p:cNvSpPr txBox="1">
            <a:spLocks noGrp="1" noChangeArrowheads="1"/>
          </p:cNvSpPr>
          <p:nvPr>
            <p:ph type="sldNum" sz="quarter" idx="10"/>
          </p:nvPr>
        </p:nvSpPr>
        <p:spPr>
          <a:ln/>
        </p:spPr>
        <p:txBody>
          <a:bodyPr/>
          <a:lstStyle>
            <a:lvl1pPr>
              <a:defRPr/>
            </a:lvl1pPr>
          </a:lstStyle>
          <a:p>
            <a:pPr>
              <a:defRPr/>
            </a:pPr>
            <a:fld id="{4816921B-F50D-7B4F-876D-0E7C1AF82E7E}" type="slidenum">
              <a:rPr lang="en-US" altLang="en-US"/>
              <a:pPr>
                <a:defRPr/>
              </a:pPr>
              <a:t>‹#›</a:t>
            </a:fld>
            <a:endParaRPr lang="en-US" altLang="en-US"/>
          </a:p>
        </p:txBody>
      </p:sp>
    </p:spTree>
    <p:extLst>
      <p:ext uri="{BB962C8B-B14F-4D97-AF65-F5344CB8AC3E}">
        <p14:creationId xmlns:p14="http://schemas.microsoft.com/office/powerpoint/2010/main" val="881266612"/>
      </p:ext>
    </p:extLst>
  </p:cSld>
  <p:clrMapOvr>
    <a:masterClrMapping/>
  </p:clrMapOvr>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a:prstGeom prst="rect">
            <a:avLst/>
          </a:prstGeom>
        </p:spPr>
        <p:txBody>
          <a:bodyPr vert="horz"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a:prstGeom prst="rect">
            <a:avLst/>
          </a:prstGeom>
        </p:spPr>
        <p:txBody>
          <a:bodyPr vert="horz"/>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Box 1"/>
          <p:cNvSpPr txBox="1">
            <a:spLocks noGrp="1" noChangeArrowheads="1"/>
          </p:cNvSpPr>
          <p:nvPr>
            <p:ph type="sldNum" sz="quarter" idx="10"/>
          </p:nvPr>
        </p:nvSpPr>
        <p:spPr>
          <a:ln/>
        </p:spPr>
        <p:txBody>
          <a:bodyPr/>
          <a:lstStyle>
            <a:lvl1pPr>
              <a:defRPr/>
            </a:lvl1pPr>
          </a:lstStyle>
          <a:p>
            <a:pPr>
              <a:defRPr/>
            </a:pPr>
            <a:fld id="{30BC8BDE-3991-214F-93D4-F459F04B912A}" type="slidenum">
              <a:rPr lang="en-US" altLang="en-US"/>
              <a:pPr>
                <a:defRPr/>
              </a:pPr>
              <a:t>‹#›</a:t>
            </a:fld>
            <a:endParaRPr lang="en-US" altLang="en-US"/>
          </a:p>
        </p:txBody>
      </p:sp>
    </p:spTree>
    <p:extLst>
      <p:ext uri="{BB962C8B-B14F-4D97-AF65-F5344CB8AC3E}">
        <p14:creationId xmlns:p14="http://schemas.microsoft.com/office/powerpoint/2010/main" val="253234525"/>
      </p:ext>
    </p:extLst>
  </p:cSld>
  <p:clrMapOvr>
    <a:masterClrMapping/>
  </p:clrMapOvr>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a:prstGeom prst="rect">
            <a:avLst/>
          </a:prstGeom>
        </p:spPr>
        <p:txBody>
          <a:bodyPr vert="horz"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a:prstGeom prst="rect">
            <a:avLst/>
          </a:prstGeom>
        </p:spPr>
        <p:txBody>
          <a:bodyPr vert="horz"/>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Calibri" charset="0"/>
            </a:endParaRPr>
          </a:p>
        </p:txBody>
      </p:sp>
      <p:sp>
        <p:nvSpPr>
          <p:cNvPr id="4" name="Text Placeholder 3"/>
          <p:cNvSpPr>
            <a:spLocks noGrp="1"/>
          </p:cNvSpPr>
          <p:nvPr>
            <p:ph type="body" sz="half" idx="2"/>
          </p:nvPr>
        </p:nvSpPr>
        <p:spPr>
          <a:xfrm>
            <a:off x="2549525" y="7634288"/>
            <a:ext cx="7802563" cy="1144587"/>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Box 1"/>
          <p:cNvSpPr txBox="1">
            <a:spLocks noGrp="1" noChangeArrowheads="1"/>
          </p:cNvSpPr>
          <p:nvPr>
            <p:ph type="sldNum" sz="quarter" idx="10"/>
          </p:nvPr>
        </p:nvSpPr>
        <p:spPr>
          <a:ln/>
        </p:spPr>
        <p:txBody>
          <a:bodyPr/>
          <a:lstStyle>
            <a:lvl1pPr>
              <a:defRPr/>
            </a:lvl1pPr>
          </a:lstStyle>
          <a:p>
            <a:pPr>
              <a:defRPr/>
            </a:pPr>
            <a:fld id="{CCAB1A04-6DE6-7647-A1DE-4A598FA36553}" type="slidenum">
              <a:rPr lang="en-US" altLang="en-US"/>
              <a:pPr>
                <a:defRPr/>
              </a:pPr>
              <a:t>‹#›</a:t>
            </a:fld>
            <a:endParaRPr lang="en-US" altLang="en-US"/>
          </a:p>
        </p:txBody>
      </p:sp>
    </p:spTree>
    <p:extLst>
      <p:ext uri="{BB962C8B-B14F-4D97-AF65-F5344CB8AC3E}">
        <p14:creationId xmlns:p14="http://schemas.microsoft.com/office/powerpoint/2010/main" val="1947556968"/>
      </p:ext>
    </p:extLst>
  </p:cSld>
  <p:clrMapOvr>
    <a:masterClrMapping/>
  </p:clrMapOvr>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vert="horz"/>
          <a:lstStyle/>
          <a:p>
            <a:r>
              <a:rPr lang="en-US" smtClean="0"/>
              <a:t>Click to edit Master title style</a:t>
            </a:r>
            <a:endParaRPr lang="en-US"/>
          </a:p>
        </p:txBody>
      </p:sp>
      <p:sp>
        <p:nvSpPr>
          <p:cNvPr id="3" name="Vertical Text Placeholder 2"/>
          <p:cNvSpPr>
            <a:spLocks noGrp="1"/>
          </p:cNvSpPr>
          <p:nvPr>
            <p:ph type="body" orient="vert" idx="1"/>
          </p:nvPr>
        </p:nvSpPr>
        <p:spPr>
          <a:xfrm>
            <a:off x="650875" y="2276475"/>
            <a:ext cx="11703050" cy="64357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1"/>
          <p:cNvSpPr txBox="1">
            <a:spLocks noGrp="1" noChangeArrowheads="1"/>
          </p:cNvSpPr>
          <p:nvPr>
            <p:ph type="sldNum" sz="quarter" idx="10"/>
          </p:nvPr>
        </p:nvSpPr>
        <p:spPr>
          <a:ln/>
        </p:spPr>
        <p:txBody>
          <a:bodyPr/>
          <a:lstStyle>
            <a:lvl1pPr>
              <a:defRPr/>
            </a:lvl1pPr>
          </a:lstStyle>
          <a:p>
            <a:pPr>
              <a:defRPr/>
            </a:pPr>
            <a:fld id="{98DE9956-7077-B044-B2BB-4E1EEF8BDB19}" type="slidenum">
              <a:rPr lang="en-US" altLang="en-US"/>
              <a:pPr>
                <a:defRPr/>
              </a:pPr>
              <a:t>‹#›</a:t>
            </a:fld>
            <a:endParaRPr lang="en-US" altLang="en-US"/>
          </a:p>
        </p:txBody>
      </p:sp>
    </p:spTree>
    <p:extLst>
      <p:ext uri="{BB962C8B-B14F-4D97-AF65-F5344CB8AC3E}">
        <p14:creationId xmlns:p14="http://schemas.microsoft.com/office/powerpoint/2010/main" val="644213602"/>
      </p:ext>
    </p:extLst>
  </p:cSld>
  <p:clrMapOvr>
    <a:masterClrMapping/>
  </p:clrMapOvr>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28163" y="390525"/>
            <a:ext cx="2925762" cy="8321675"/>
          </a:xfrm>
          <a:prstGeom prst="rect">
            <a:avLst/>
          </a:prstGeo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50875" y="390525"/>
            <a:ext cx="8624888" cy="832167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Box 1"/>
          <p:cNvSpPr txBox="1">
            <a:spLocks noGrp="1" noChangeArrowheads="1"/>
          </p:cNvSpPr>
          <p:nvPr>
            <p:ph type="sldNum" sz="quarter" idx="10"/>
          </p:nvPr>
        </p:nvSpPr>
        <p:spPr>
          <a:ln/>
        </p:spPr>
        <p:txBody>
          <a:bodyPr/>
          <a:lstStyle>
            <a:lvl1pPr>
              <a:defRPr/>
            </a:lvl1pPr>
          </a:lstStyle>
          <a:p>
            <a:pPr>
              <a:defRPr/>
            </a:pPr>
            <a:fld id="{E9E04CDD-0760-FC4A-9EF2-844D55394FDD}" type="slidenum">
              <a:rPr lang="en-US" altLang="en-US"/>
              <a:pPr>
                <a:defRPr/>
              </a:pPr>
              <a:t>‹#›</a:t>
            </a:fld>
            <a:endParaRPr lang="en-US" altLang="en-US"/>
          </a:p>
        </p:txBody>
      </p:sp>
    </p:spTree>
    <p:extLst>
      <p:ext uri="{BB962C8B-B14F-4D97-AF65-F5344CB8AC3E}">
        <p14:creationId xmlns:p14="http://schemas.microsoft.com/office/powerpoint/2010/main" val="1832944287"/>
      </p:ext>
    </p:extLst>
  </p:cSld>
  <p:clrMapOvr>
    <a:masterClrMapping/>
  </p:clrMapOvr>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a:prstGeom prst="rect">
            <a:avLst/>
          </a:prstGeom>
        </p:spPr>
        <p:txBody>
          <a:bodyPr vert="horz"/>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641715394"/>
      </p:ext>
    </p:extLst>
  </p:cSld>
  <p:clrMapOvr>
    <a:masterClrMapping/>
  </p:clrMapOvr>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650875" y="2276475"/>
            <a:ext cx="11703050" cy="6435725"/>
          </a:xfrm>
          <a:prstGeom prst="rect">
            <a:avLst/>
          </a:prstGeom>
        </p:spPr>
        <p:txBody>
          <a:bodyPr vert="horz"/>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647751724"/>
      </p:ext>
    </p:extLst>
  </p:cSld>
  <p:clrMapOvr>
    <a:masterClrMapping/>
  </p:clrMapOvr>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a:prstGeom prst="rect">
            <a:avLst/>
          </a:prstGeom>
        </p:spPr>
        <p:txBody>
          <a:bodyPr vert="horz"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1168618625"/>
      </p:ext>
    </p:extLst>
  </p:cSld>
  <p:clrMapOvr>
    <a:masterClrMapping/>
  </p:clrMapOvr>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50875" y="2276475"/>
            <a:ext cx="5775325" cy="6435725"/>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276475"/>
            <a:ext cx="5775325" cy="6435725"/>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87794913"/>
      </p:ext>
    </p:extLst>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744696603"/>
      </p:ext>
    </p:extLst>
  </p:cSld>
  <p:clrMapOvr>
    <a:masterClrMapping/>
  </p:clrMapOvr>
  <p:transition/>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47837302"/>
      </p:ext>
    </p:extLst>
  </p:cSld>
  <p:clrMapOvr>
    <a:masterClrMapping/>
  </p:clrMapOvr>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430743181"/>
      </p:ext>
    </p:extLst>
  </p:cSld>
  <p:clrMapOvr>
    <a:masterClrMapping/>
  </p:clrMapOvr>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126247608"/>
      </p:ext>
    </p:extLst>
  </p:cSld>
  <p:clrMapOvr>
    <a:masterClrMapping/>
  </p:clrMapOvr>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a:prstGeom prst="rect">
            <a:avLst/>
          </a:prstGeom>
        </p:spPr>
        <p:txBody>
          <a:bodyPr vert="horz"/>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922682998"/>
      </p:ext>
    </p:extLst>
  </p:cSld>
  <p:clrMapOvr>
    <a:masterClrMapping/>
  </p:clrMapOvr>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a:prstGeom prst="rect">
            <a:avLst/>
          </a:prstGeom>
        </p:spPr>
        <p:txBody>
          <a:bodyPr vert="horz"/>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Gill Sans" charset="0"/>
            </a:endParaRPr>
          </a:p>
        </p:txBody>
      </p:sp>
      <p:sp>
        <p:nvSpPr>
          <p:cNvPr id="4" name="Text Placeholder 3"/>
          <p:cNvSpPr>
            <a:spLocks noGrp="1"/>
          </p:cNvSpPr>
          <p:nvPr>
            <p:ph type="body" sz="half" idx="2"/>
          </p:nvPr>
        </p:nvSpPr>
        <p:spPr>
          <a:xfrm>
            <a:off x="2549525" y="7634288"/>
            <a:ext cx="7802563" cy="1144587"/>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553732399"/>
      </p:ext>
    </p:extLst>
  </p:cSld>
  <p:clrMapOvr>
    <a:masterClrMapping/>
  </p:clrMapOvr>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650875" y="2276475"/>
            <a:ext cx="11703050" cy="64357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533787542"/>
      </p:ext>
    </p:extLst>
  </p:cSld>
  <p:clrMapOvr>
    <a:masterClrMapping/>
  </p:clrMapOvr>
  <p:transition/>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28163" y="2276475"/>
            <a:ext cx="2925762" cy="67913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50875" y="2276475"/>
            <a:ext cx="8624888" cy="67913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121003453"/>
      </p:ext>
    </p:extLst>
  </p:cSld>
  <p:clrMapOvr>
    <a:masterClrMapping/>
  </p:clrMapOvr>
  <p:transition/>
</p:sldLayout>
</file>

<file path=ppt/slideLayouts/slideLayout6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1623978018"/>
      </p:ext>
    </p:extLst>
  </p:cSld>
  <p:clrMapOvr>
    <a:masterClrMapping/>
  </p:clrMapOvr>
  <p:transition/>
</p:sldLayout>
</file>

<file path=ppt/slideLayouts/slideLayout6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828878803"/>
      </p:ext>
    </p:extLst>
  </p:cSld>
  <p:clrMapOvr>
    <a:masterClrMapping/>
  </p:clrMapOvr>
  <p:transition/>
</p:sldLayout>
</file>

<file path=ppt/slideLayouts/slideLayout6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1032602510"/>
      </p:ext>
    </p:extLst>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581111905"/>
      </p:ext>
    </p:extLst>
  </p:cSld>
  <p:clrMapOvr>
    <a:masterClrMapping/>
  </p:clrMapOvr>
  <p:transition/>
</p:sldLayout>
</file>

<file path=ppt/slideLayouts/slideLayout7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35000" y="4787900"/>
            <a:ext cx="2857500" cy="3302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3644900" y="4787900"/>
            <a:ext cx="2857500" cy="3302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135034163"/>
      </p:ext>
    </p:extLst>
  </p:cSld>
  <p:clrMapOvr>
    <a:masterClrMapping/>
  </p:clrMapOvr>
  <p:transition/>
</p:sldLayout>
</file>

<file path=ppt/slideLayouts/slideLayout7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21941240"/>
      </p:ext>
    </p:extLst>
  </p:cSld>
  <p:clrMapOvr>
    <a:masterClrMapping/>
  </p:clrMapOvr>
  <p:transition/>
</p:sldLayout>
</file>

<file path=ppt/slideLayouts/slideLayout7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75418286"/>
      </p:ext>
    </p:extLst>
  </p:cSld>
  <p:clrMapOvr>
    <a:masterClrMapping/>
  </p:clrMapOvr>
  <p:transition/>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936270361"/>
      </p:ext>
    </p:extLst>
  </p:cSld>
  <p:clrMapOvr>
    <a:masterClrMapping/>
  </p:clrMapOvr>
  <p:transition/>
</p:sldLayout>
</file>

<file path=ppt/slideLayouts/slideLayout7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283275758"/>
      </p:ext>
    </p:extLst>
  </p:cSld>
  <p:clrMapOvr>
    <a:masterClrMapping/>
  </p:clrMapOvr>
  <p:transition/>
</p:sldLayout>
</file>

<file path=ppt/slideLayouts/slideLayout7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Gill Sans" charset="0"/>
            </a:endParaRPr>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837397885"/>
      </p:ext>
    </p:extLst>
  </p:cSld>
  <p:clrMapOvr>
    <a:masterClrMapping/>
  </p:clrMapOvr>
  <p:transition/>
</p:sldLayout>
</file>

<file path=ppt/slideLayouts/slideLayout7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685914404"/>
      </p:ext>
    </p:extLst>
  </p:cSld>
  <p:clrMapOvr>
    <a:masterClrMapping/>
  </p:clrMapOvr>
  <p:transition/>
</p:sldLayout>
</file>

<file path=ppt/slideLayouts/slideLayout7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035550" y="1409700"/>
            <a:ext cx="1466850" cy="66802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35000" y="1409700"/>
            <a:ext cx="4248150" cy="6680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264149510"/>
      </p:ext>
    </p:extLst>
  </p:cSld>
  <p:clrMapOvr>
    <a:masterClrMapping/>
  </p:clrMapOvr>
  <p:transition/>
</p:sldLayout>
</file>

<file path=ppt/slideLayouts/slideLayout7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1505094799"/>
      </p:ext>
    </p:extLst>
  </p:cSld>
  <p:clrMapOvr>
    <a:masterClrMapping/>
  </p:clrMapOvr>
  <p:transition/>
</p:sldLayout>
</file>

<file path=ppt/slideLayouts/slideLayout7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918408780"/>
      </p:ext>
    </p:extLst>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139644426"/>
      </p:ext>
    </p:extLst>
  </p:cSld>
  <p:clrMapOvr>
    <a:masterClrMapping/>
  </p:clrMapOvr>
  <p:transition/>
</p:sldLayout>
</file>

<file path=ppt/slideLayouts/slideLayout8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1731394471"/>
      </p:ext>
    </p:extLst>
  </p:cSld>
  <p:clrMapOvr>
    <a:masterClrMapping/>
  </p:clrMapOvr>
  <p:transition/>
</p:sldLayout>
</file>

<file path=ppt/slideLayouts/slideLayout8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35000" y="4787900"/>
            <a:ext cx="2857500" cy="3302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3644900" y="4787900"/>
            <a:ext cx="2857500" cy="3302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143457247"/>
      </p:ext>
    </p:extLst>
  </p:cSld>
  <p:clrMapOvr>
    <a:masterClrMapping/>
  </p:clrMapOvr>
  <p:transition/>
</p:sldLayout>
</file>

<file path=ppt/slideLayouts/slideLayout8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54793326"/>
      </p:ext>
    </p:extLst>
  </p:cSld>
  <p:clrMapOvr>
    <a:masterClrMapping/>
  </p:clrMapOvr>
  <p:transition/>
</p:sldLayout>
</file>

<file path=ppt/slideLayouts/slideLayout8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29037964"/>
      </p:ext>
    </p:extLst>
  </p:cSld>
  <p:clrMapOvr>
    <a:masterClrMapping/>
  </p:clrMapOvr>
  <p:transition/>
</p:sldLayout>
</file>

<file path=ppt/slideLayouts/slideLayout8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150365524"/>
      </p:ext>
    </p:extLst>
  </p:cSld>
  <p:clrMapOvr>
    <a:masterClrMapping/>
  </p:clrMapOvr>
  <p:transition/>
</p:sldLayout>
</file>

<file path=ppt/slideLayouts/slideLayout8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98087927"/>
      </p:ext>
    </p:extLst>
  </p:cSld>
  <p:clrMapOvr>
    <a:masterClrMapping/>
  </p:clrMapOvr>
  <p:transition/>
</p:sldLayout>
</file>

<file path=ppt/slideLayouts/slideLayout8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Gill Sans" charset="0"/>
            </a:endParaRPr>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252228684"/>
      </p:ext>
    </p:extLst>
  </p:cSld>
  <p:clrMapOvr>
    <a:masterClrMapping/>
  </p:clrMapOvr>
  <p:transition/>
</p:sldLayout>
</file>

<file path=ppt/slideLayouts/slideLayout8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867751388"/>
      </p:ext>
    </p:extLst>
  </p:cSld>
  <p:clrMapOvr>
    <a:masterClrMapping/>
  </p:clrMapOvr>
  <p:transition/>
</p:sldLayout>
</file>

<file path=ppt/slideLayouts/slideLayout8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035550" y="1409700"/>
            <a:ext cx="1466850" cy="66802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35000" y="1409700"/>
            <a:ext cx="4248150" cy="6680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736131339"/>
      </p:ext>
    </p:extLst>
  </p:cSld>
  <p:clrMapOvr>
    <a:masterClrMapping/>
  </p:clrMapOvr>
  <p:transition/>
</p:sldLayout>
</file>

<file path=ppt/slideLayouts/slideLayout8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a:prstGeom prst="rect">
            <a:avLst/>
          </a:prstGeom>
        </p:spPr>
        <p:txBody>
          <a:bodyPr vert="horz"/>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506124206"/>
      </p:ext>
    </p:extLst>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Calibri" charset="0"/>
            </a:endParaRPr>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390198767"/>
      </p:ext>
    </p:extLst>
  </p:cSld>
  <p:clrMapOvr>
    <a:masterClrMapping/>
  </p:clrMapOvr>
  <p:transition/>
</p:sldLayout>
</file>

<file path=ppt/slideLayouts/slideLayout9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650875" y="2276475"/>
            <a:ext cx="11703050" cy="6435725"/>
          </a:xfrm>
          <a:prstGeom prst="rect">
            <a:avLst/>
          </a:prstGeom>
        </p:spPr>
        <p:txBody>
          <a:bodyPr vert="horz"/>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46804475"/>
      </p:ext>
    </p:extLst>
  </p:cSld>
  <p:clrMapOvr>
    <a:masterClrMapping/>
  </p:clrMapOvr>
  <p:transition/>
</p:sldLayout>
</file>

<file path=ppt/slideLayouts/slideLayout9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a:prstGeom prst="rect">
            <a:avLst/>
          </a:prstGeom>
        </p:spPr>
        <p:txBody>
          <a:bodyPr vert="horz"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1251888968"/>
      </p:ext>
    </p:extLst>
  </p:cSld>
  <p:clrMapOvr>
    <a:masterClrMapping/>
  </p:clrMapOvr>
  <p:transition/>
</p:sldLayout>
</file>

<file path=ppt/slideLayouts/slideLayout9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50875" y="2276475"/>
            <a:ext cx="5775325" cy="6435725"/>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276475"/>
            <a:ext cx="5775325" cy="6435725"/>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600595517"/>
      </p:ext>
    </p:extLst>
  </p:cSld>
  <p:clrMapOvr>
    <a:masterClrMapping/>
  </p:clrMapOvr>
  <p:transition/>
</p:sldLayout>
</file>

<file path=ppt/slideLayouts/slideLayout9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828691897"/>
      </p:ext>
    </p:extLst>
  </p:cSld>
  <p:clrMapOvr>
    <a:masterClrMapping/>
  </p:clrMapOvr>
  <p:transition/>
</p:sldLayout>
</file>

<file path=ppt/slideLayouts/slideLayout9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8757015"/>
      </p:ext>
    </p:extLst>
  </p:cSld>
  <p:clrMapOvr>
    <a:masterClrMapping/>
  </p:clrMapOvr>
  <p:transition/>
</p:sldLayout>
</file>

<file path=ppt/slideLayouts/slideLayout9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701606064"/>
      </p:ext>
    </p:extLst>
  </p:cSld>
  <p:clrMapOvr>
    <a:masterClrMapping/>
  </p:clrMapOvr>
  <p:transition/>
</p:sldLayout>
</file>

<file path=ppt/slideLayouts/slideLayout9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a:prstGeom prst="rect">
            <a:avLst/>
          </a:prstGeom>
        </p:spPr>
        <p:txBody>
          <a:bodyPr vert="horz"/>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60411971"/>
      </p:ext>
    </p:extLst>
  </p:cSld>
  <p:clrMapOvr>
    <a:masterClrMapping/>
  </p:clrMapOvr>
  <p:transition/>
</p:sldLayout>
</file>

<file path=ppt/slideLayouts/slideLayout9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a:prstGeom prst="rect">
            <a:avLst/>
          </a:prstGeom>
        </p:spPr>
        <p:txBody>
          <a:bodyPr vert="horz"/>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Gill Sans" charset="0"/>
            </a:endParaRPr>
          </a:p>
        </p:txBody>
      </p:sp>
      <p:sp>
        <p:nvSpPr>
          <p:cNvPr id="4" name="Text Placeholder 3"/>
          <p:cNvSpPr>
            <a:spLocks noGrp="1"/>
          </p:cNvSpPr>
          <p:nvPr>
            <p:ph type="body" sz="half" idx="2"/>
          </p:nvPr>
        </p:nvSpPr>
        <p:spPr>
          <a:xfrm>
            <a:off x="2549525" y="7634288"/>
            <a:ext cx="7802563" cy="1144587"/>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731715213"/>
      </p:ext>
    </p:extLst>
  </p:cSld>
  <p:clrMapOvr>
    <a:masterClrMapping/>
  </p:clrMapOvr>
  <p:transition/>
</p:sldLayout>
</file>

<file path=ppt/slideLayouts/slideLayout9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650875" y="2276475"/>
            <a:ext cx="11703050" cy="64357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91717100"/>
      </p:ext>
    </p:extLst>
  </p:cSld>
  <p:clrMapOvr>
    <a:masterClrMapping/>
  </p:clrMapOvr>
  <p:transition/>
</p:sldLayout>
</file>

<file path=ppt/slideLayouts/slideLayout9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28163" y="254000"/>
            <a:ext cx="2925762" cy="84582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50875" y="254000"/>
            <a:ext cx="8624888" cy="8458200"/>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743524801"/>
      </p:ext>
    </p:extLst>
  </p:cSld>
  <p:clrMapOvr>
    <a:masterClrMapping/>
  </p:clrMapOvr>
  <p:transition/>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10.xml.rels><?xml version="1.0" encoding="UTF-8" standalone="yes"?>
<Relationships xmlns="http://schemas.openxmlformats.org/package/2006/relationships"><Relationship Id="rId11" Type="http://schemas.openxmlformats.org/officeDocument/2006/relationships/slideLayout" Target="../slideLayouts/slideLayout110.xml"/><Relationship Id="rId12" Type="http://schemas.openxmlformats.org/officeDocument/2006/relationships/theme" Target="../theme/theme10.xml"/><Relationship Id="rId1" Type="http://schemas.openxmlformats.org/officeDocument/2006/relationships/slideLayout" Target="../slideLayouts/slideLayout100.xml"/><Relationship Id="rId2" Type="http://schemas.openxmlformats.org/officeDocument/2006/relationships/slideLayout" Target="../slideLayouts/slideLayout101.xml"/><Relationship Id="rId3" Type="http://schemas.openxmlformats.org/officeDocument/2006/relationships/slideLayout" Target="../slideLayouts/slideLayout102.xml"/><Relationship Id="rId4" Type="http://schemas.openxmlformats.org/officeDocument/2006/relationships/slideLayout" Target="../slideLayouts/slideLayout103.xml"/><Relationship Id="rId5" Type="http://schemas.openxmlformats.org/officeDocument/2006/relationships/slideLayout" Target="../slideLayouts/slideLayout104.xml"/><Relationship Id="rId6" Type="http://schemas.openxmlformats.org/officeDocument/2006/relationships/slideLayout" Target="../slideLayouts/slideLayout105.xml"/><Relationship Id="rId7" Type="http://schemas.openxmlformats.org/officeDocument/2006/relationships/slideLayout" Target="../slideLayouts/slideLayout106.xml"/><Relationship Id="rId8" Type="http://schemas.openxmlformats.org/officeDocument/2006/relationships/slideLayout" Target="../slideLayouts/slideLayout107.xml"/><Relationship Id="rId9" Type="http://schemas.openxmlformats.org/officeDocument/2006/relationships/slideLayout" Target="../slideLayouts/slideLayout108.xml"/><Relationship Id="rId10" Type="http://schemas.openxmlformats.org/officeDocument/2006/relationships/slideLayout" Target="../slideLayouts/slideLayout109.xml"/></Relationships>
</file>

<file path=ppt/slideMasters/_rels/slideMaster11.xml.rels><?xml version="1.0" encoding="UTF-8" standalone="yes"?>
<Relationships xmlns="http://schemas.openxmlformats.org/package/2006/relationships"><Relationship Id="rId11" Type="http://schemas.openxmlformats.org/officeDocument/2006/relationships/slideLayout" Target="../slideLayouts/slideLayout121.xml"/><Relationship Id="rId12" Type="http://schemas.openxmlformats.org/officeDocument/2006/relationships/theme" Target="../theme/theme11.xml"/><Relationship Id="rId1" Type="http://schemas.openxmlformats.org/officeDocument/2006/relationships/slideLayout" Target="../slideLayouts/slideLayout111.xml"/><Relationship Id="rId2" Type="http://schemas.openxmlformats.org/officeDocument/2006/relationships/slideLayout" Target="../slideLayouts/slideLayout112.xml"/><Relationship Id="rId3" Type="http://schemas.openxmlformats.org/officeDocument/2006/relationships/slideLayout" Target="../slideLayouts/slideLayout113.xml"/><Relationship Id="rId4" Type="http://schemas.openxmlformats.org/officeDocument/2006/relationships/slideLayout" Target="../slideLayouts/slideLayout114.xml"/><Relationship Id="rId5" Type="http://schemas.openxmlformats.org/officeDocument/2006/relationships/slideLayout" Target="../slideLayouts/slideLayout115.xml"/><Relationship Id="rId6" Type="http://schemas.openxmlformats.org/officeDocument/2006/relationships/slideLayout" Target="../slideLayouts/slideLayout116.xml"/><Relationship Id="rId7" Type="http://schemas.openxmlformats.org/officeDocument/2006/relationships/slideLayout" Target="../slideLayouts/slideLayout117.xml"/><Relationship Id="rId8" Type="http://schemas.openxmlformats.org/officeDocument/2006/relationships/slideLayout" Target="../slideLayouts/slideLayout118.xml"/><Relationship Id="rId9" Type="http://schemas.openxmlformats.org/officeDocument/2006/relationships/slideLayout" Target="../slideLayouts/slideLayout119.xml"/><Relationship Id="rId10" Type="http://schemas.openxmlformats.org/officeDocument/2006/relationships/slideLayout" Target="../slideLayouts/slideLayout120.xml"/></Relationships>
</file>

<file path=ppt/slideMasters/_rels/slideMaster12.xml.rels><?xml version="1.0" encoding="UTF-8" standalone="yes"?>
<Relationships xmlns="http://schemas.openxmlformats.org/package/2006/relationships"><Relationship Id="rId11" Type="http://schemas.openxmlformats.org/officeDocument/2006/relationships/slideLayout" Target="../slideLayouts/slideLayout132.xml"/><Relationship Id="rId12" Type="http://schemas.openxmlformats.org/officeDocument/2006/relationships/theme" Target="../theme/theme12.xml"/><Relationship Id="rId1" Type="http://schemas.openxmlformats.org/officeDocument/2006/relationships/slideLayout" Target="../slideLayouts/slideLayout122.xml"/><Relationship Id="rId2" Type="http://schemas.openxmlformats.org/officeDocument/2006/relationships/slideLayout" Target="../slideLayouts/slideLayout123.xml"/><Relationship Id="rId3" Type="http://schemas.openxmlformats.org/officeDocument/2006/relationships/slideLayout" Target="../slideLayouts/slideLayout124.xml"/><Relationship Id="rId4" Type="http://schemas.openxmlformats.org/officeDocument/2006/relationships/slideLayout" Target="../slideLayouts/slideLayout125.xml"/><Relationship Id="rId5" Type="http://schemas.openxmlformats.org/officeDocument/2006/relationships/slideLayout" Target="../slideLayouts/slideLayout126.xml"/><Relationship Id="rId6" Type="http://schemas.openxmlformats.org/officeDocument/2006/relationships/slideLayout" Target="../slideLayouts/slideLayout127.xml"/><Relationship Id="rId7" Type="http://schemas.openxmlformats.org/officeDocument/2006/relationships/slideLayout" Target="../slideLayouts/slideLayout128.xml"/><Relationship Id="rId8" Type="http://schemas.openxmlformats.org/officeDocument/2006/relationships/slideLayout" Target="../slideLayouts/slideLayout129.xml"/><Relationship Id="rId9" Type="http://schemas.openxmlformats.org/officeDocument/2006/relationships/slideLayout" Target="../slideLayouts/slideLayout130.xml"/><Relationship Id="rId10" Type="http://schemas.openxmlformats.org/officeDocument/2006/relationships/slideLayout" Target="../slideLayouts/slideLayout131.xml"/></Relationships>
</file>

<file path=ppt/slideMasters/_rels/slideMaster13.xml.rels><?xml version="1.0" encoding="UTF-8" standalone="yes"?>
<Relationships xmlns="http://schemas.openxmlformats.org/package/2006/relationships"><Relationship Id="rId11" Type="http://schemas.openxmlformats.org/officeDocument/2006/relationships/slideLayout" Target="../slideLayouts/slideLayout143.xml"/><Relationship Id="rId12" Type="http://schemas.openxmlformats.org/officeDocument/2006/relationships/theme" Target="../theme/theme13.xml"/><Relationship Id="rId1" Type="http://schemas.openxmlformats.org/officeDocument/2006/relationships/slideLayout" Target="../slideLayouts/slideLayout133.xml"/><Relationship Id="rId2" Type="http://schemas.openxmlformats.org/officeDocument/2006/relationships/slideLayout" Target="../slideLayouts/slideLayout134.xml"/><Relationship Id="rId3" Type="http://schemas.openxmlformats.org/officeDocument/2006/relationships/slideLayout" Target="../slideLayouts/slideLayout135.xml"/><Relationship Id="rId4" Type="http://schemas.openxmlformats.org/officeDocument/2006/relationships/slideLayout" Target="../slideLayouts/slideLayout136.xml"/><Relationship Id="rId5" Type="http://schemas.openxmlformats.org/officeDocument/2006/relationships/slideLayout" Target="../slideLayouts/slideLayout137.xml"/><Relationship Id="rId6" Type="http://schemas.openxmlformats.org/officeDocument/2006/relationships/slideLayout" Target="../slideLayouts/slideLayout138.xml"/><Relationship Id="rId7" Type="http://schemas.openxmlformats.org/officeDocument/2006/relationships/slideLayout" Target="../slideLayouts/slideLayout139.xml"/><Relationship Id="rId8" Type="http://schemas.openxmlformats.org/officeDocument/2006/relationships/slideLayout" Target="../slideLayouts/slideLayout140.xml"/><Relationship Id="rId9" Type="http://schemas.openxmlformats.org/officeDocument/2006/relationships/slideLayout" Target="../slideLayouts/slideLayout141.xml"/><Relationship Id="rId10" Type="http://schemas.openxmlformats.org/officeDocument/2006/relationships/slideLayout" Target="../slideLayouts/slideLayout142.xml"/></Relationships>
</file>

<file path=ppt/slideMasters/_rels/slideMaster14.xml.rels><?xml version="1.0" encoding="UTF-8" standalone="yes"?>
<Relationships xmlns="http://schemas.openxmlformats.org/package/2006/relationships"><Relationship Id="rId11" Type="http://schemas.openxmlformats.org/officeDocument/2006/relationships/slideLayout" Target="../slideLayouts/slideLayout154.xml"/><Relationship Id="rId12" Type="http://schemas.openxmlformats.org/officeDocument/2006/relationships/theme" Target="../theme/theme14.xml"/><Relationship Id="rId1" Type="http://schemas.openxmlformats.org/officeDocument/2006/relationships/slideLayout" Target="../slideLayouts/slideLayout144.xml"/><Relationship Id="rId2" Type="http://schemas.openxmlformats.org/officeDocument/2006/relationships/slideLayout" Target="../slideLayouts/slideLayout145.xml"/><Relationship Id="rId3" Type="http://schemas.openxmlformats.org/officeDocument/2006/relationships/slideLayout" Target="../slideLayouts/slideLayout146.xml"/><Relationship Id="rId4" Type="http://schemas.openxmlformats.org/officeDocument/2006/relationships/slideLayout" Target="../slideLayouts/slideLayout147.xml"/><Relationship Id="rId5" Type="http://schemas.openxmlformats.org/officeDocument/2006/relationships/slideLayout" Target="../slideLayouts/slideLayout148.xml"/><Relationship Id="rId6" Type="http://schemas.openxmlformats.org/officeDocument/2006/relationships/slideLayout" Target="../slideLayouts/slideLayout149.xml"/><Relationship Id="rId7" Type="http://schemas.openxmlformats.org/officeDocument/2006/relationships/slideLayout" Target="../slideLayouts/slideLayout150.xml"/><Relationship Id="rId8" Type="http://schemas.openxmlformats.org/officeDocument/2006/relationships/slideLayout" Target="../slideLayouts/slideLayout151.xml"/><Relationship Id="rId9" Type="http://schemas.openxmlformats.org/officeDocument/2006/relationships/slideLayout" Target="../slideLayouts/slideLayout152.xml"/><Relationship Id="rId10" Type="http://schemas.openxmlformats.org/officeDocument/2006/relationships/slideLayout" Target="../slideLayouts/slideLayout153.xml"/></Relationships>
</file>

<file path=ppt/slideMasters/_rels/slideMaster15.xml.rels><?xml version="1.0" encoding="UTF-8" standalone="yes"?>
<Relationships xmlns="http://schemas.openxmlformats.org/package/2006/relationships"><Relationship Id="rId11" Type="http://schemas.openxmlformats.org/officeDocument/2006/relationships/slideLayout" Target="../slideLayouts/slideLayout165.xml"/><Relationship Id="rId12" Type="http://schemas.openxmlformats.org/officeDocument/2006/relationships/theme" Target="../theme/theme15.xml"/><Relationship Id="rId1" Type="http://schemas.openxmlformats.org/officeDocument/2006/relationships/slideLayout" Target="../slideLayouts/slideLayout155.xml"/><Relationship Id="rId2" Type="http://schemas.openxmlformats.org/officeDocument/2006/relationships/slideLayout" Target="../slideLayouts/slideLayout156.xml"/><Relationship Id="rId3" Type="http://schemas.openxmlformats.org/officeDocument/2006/relationships/slideLayout" Target="../slideLayouts/slideLayout157.xml"/><Relationship Id="rId4" Type="http://schemas.openxmlformats.org/officeDocument/2006/relationships/slideLayout" Target="../slideLayouts/slideLayout158.xml"/><Relationship Id="rId5" Type="http://schemas.openxmlformats.org/officeDocument/2006/relationships/slideLayout" Target="../slideLayouts/slideLayout159.xml"/><Relationship Id="rId6" Type="http://schemas.openxmlformats.org/officeDocument/2006/relationships/slideLayout" Target="../slideLayouts/slideLayout160.xml"/><Relationship Id="rId7" Type="http://schemas.openxmlformats.org/officeDocument/2006/relationships/slideLayout" Target="../slideLayouts/slideLayout161.xml"/><Relationship Id="rId8" Type="http://schemas.openxmlformats.org/officeDocument/2006/relationships/slideLayout" Target="../slideLayouts/slideLayout162.xml"/><Relationship Id="rId9" Type="http://schemas.openxmlformats.org/officeDocument/2006/relationships/slideLayout" Target="../slideLayouts/slideLayout163.xml"/><Relationship Id="rId10" Type="http://schemas.openxmlformats.org/officeDocument/2006/relationships/slideLayout" Target="../slideLayouts/slideLayout164.xml"/></Relationships>
</file>

<file path=ppt/slideMasters/_rels/slideMaster16.xml.rels><?xml version="1.0" encoding="UTF-8" standalone="yes"?>
<Relationships xmlns="http://schemas.openxmlformats.org/package/2006/relationships"><Relationship Id="rId11" Type="http://schemas.openxmlformats.org/officeDocument/2006/relationships/slideLayout" Target="../slideLayouts/slideLayout176.xml"/><Relationship Id="rId12" Type="http://schemas.openxmlformats.org/officeDocument/2006/relationships/theme" Target="../theme/theme16.xml"/><Relationship Id="rId1" Type="http://schemas.openxmlformats.org/officeDocument/2006/relationships/slideLayout" Target="../slideLayouts/slideLayout166.xml"/><Relationship Id="rId2" Type="http://schemas.openxmlformats.org/officeDocument/2006/relationships/slideLayout" Target="../slideLayouts/slideLayout167.xml"/><Relationship Id="rId3" Type="http://schemas.openxmlformats.org/officeDocument/2006/relationships/slideLayout" Target="../slideLayouts/slideLayout168.xml"/><Relationship Id="rId4" Type="http://schemas.openxmlformats.org/officeDocument/2006/relationships/slideLayout" Target="../slideLayouts/slideLayout169.xml"/><Relationship Id="rId5" Type="http://schemas.openxmlformats.org/officeDocument/2006/relationships/slideLayout" Target="../slideLayouts/slideLayout170.xml"/><Relationship Id="rId6" Type="http://schemas.openxmlformats.org/officeDocument/2006/relationships/slideLayout" Target="../slideLayouts/slideLayout171.xml"/><Relationship Id="rId7" Type="http://schemas.openxmlformats.org/officeDocument/2006/relationships/slideLayout" Target="../slideLayouts/slideLayout172.xml"/><Relationship Id="rId8" Type="http://schemas.openxmlformats.org/officeDocument/2006/relationships/slideLayout" Target="../slideLayouts/slideLayout173.xml"/><Relationship Id="rId9" Type="http://schemas.openxmlformats.org/officeDocument/2006/relationships/slideLayout" Target="../slideLayouts/slideLayout174.xml"/><Relationship Id="rId10" Type="http://schemas.openxmlformats.org/officeDocument/2006/relationships/slideLayout" Target="../slideLayouts/slideLayout175.xml"/></Relationships>
</file>

<file path=ppt/slideMasters/_rels/slideMaster17.xml.rels><?xml version="1.0" encoding="UTF-8" standalone="yes"?>
<Relationships xmlns="http://schemas.openxmlformats.org/package/2006/relationships"><Relationship Id="rId11" Type="http://schemas.openxmlformats.org/officeDocument/2006/relationships/slideLayout" Target="../slideLayouts/slideLayout187.xml"/><Relationship Id="rId12" Type="http://schemas.openxmlformats.org/officeDocument/2006/relationships/theme" Target="../theme/theme17.xml"/><Relationship Id="rId1" Type="http://schemas.openxmlformats.org/officeDocument/2006/relationships/slideLayout" Target="../slideLayouts/slideLayout177.xml"/><Relationship Id="rId2" Type="http://schemas.openxmlformats.org/officeDocument/2006/relationships/slideLayout" Target="../slideLayouts/slideLayout178.xml"/><Relationship Id="rId3" Type="http://schemas.openxmlformats.org/officeDocument/2006/relationships/slideLayout" Target="../slideLayouts/slideLayout179.xml"/><Relationship Id="rId4" Type="http://schemas.openxmlformats.org/officeDocument/2006/relationships/slideLayout" Target="../slideLayouts/slideLayout180.xml"/><Relationship Id="rId5" Type="http://schemas.openxmlformats.org/officeDocument/2006/relationships/slideLayout" Target="../slideLayouts/slideLayout181.xml"/><Relationship Id="rId6" Type="http://schemas.openxmlformats.org/officeDocument/2006/relationships/slideLayout" Target="../slideLayouts/slideLayout182.xml"/><Relationship Id="rId7" Type="http://schemas.openxmlformats.org/officeDocument/2006/relationships/slideLayout" Target="../slideLayouts/slideLayout183.xml"/><Relationship Id="rId8" Type="http://schemas.openxmlformats.org/officeDocument/2006/relationships/slideLayout" Target="../slideLayouts/slideLayout184.xml"/><Relationship Id="rId9" Type="http://schemas.openxmlformats.org/officeDocument/2006/relationships/slideLayout" Target="../slideLayouts/slideLayout185.xml"/><Relationship Id="rId10" Type="http://schemas.openxmlformats.org/officeDocument/2006/relationships/slideLayout" Target="../slideLayouts/slideLayout186.xml"/></Relationships>
</file>

<file path=ppt/slideMasters/_rels/slideMaster18.xml.rels><?xml version="1.0" encoding="UTF-8" standalone="yes"?>
<Relationships xmlns="http://schemas.openxmlformats.org/package/2006/relationships"><Relationship Id="rId11" Type="http://schemas.openxmlformats.org/officeDocument/2006/relationships/slideLayout" Target="../slideLayouts/slideLayout198.xml"/><Relationship Id="rId12" Type="http://schemas.openxmlformats.org/officeDocument/2006/relationships/theme" Target="../theme/theme18.xml"/><Relationship Id="rId1" Type="http://schemas.openxmlformats.org/officeDocument/2006/relationships/slideLayout" Target="../slideLayouts/slideLayout188.xml"/><Relationship Id="rId2" Type="http://schemas.openxmlformats.org/officeDocument/2006/relationships/slideLayout" Target="../slideLayouts/slideLayout189.xml"/><Relationship Id="rId3" Type="http://schemas.openxmlformats.org/officeDocument/2006/relationships/slideLayout" Target="../slideLayouts/slideLayout190.xml"/><Relationship Id="rId4" Type="http://schemas.openxmlformats.org/officeDocument/2006/relationships/slideLayout" Target="../slideLayouts/slideLayout191.xml"/><Relationship Id="rId5" Type="http://schemas.openxmlformats.org/officeDocument/2006/relationships/slideLayout" Target="../slideLayouts/slideLayout192.xml"/><Relationship Id="rId6" Type="http://schemas.openxmlformats.org/officeDocument/2006/relationships/slideLayout" Target="../slideLayouts/slideLayout193.xml"/><Relationship Id="rId7" Type="http://schemas.openxmlformats.org/officeDocument/2006/relationships/slideLayout" Target="../slideLayouts/slideLayout194.xml"/><Relationship Id="rId8" Type="http://schemas.openxmlformats.org/officeDocument/2006/relationships/slideLayout" Target="../slideLayouts/slideLayout195.xml"/><Relationship Id="rId9" Type="http://schemas.openxmlformats.org/officeDocument/2006/relationships/slideLayout" Target="../slideLayouts/slideLayout196.xml"/><Relationship Id="rId10" Type="http://schemas.openxmlformats.org/officeDocument/2006/relationships/slideLayout" Target="../slideLayouts/slideLayout197.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2" Type="http://schemas.openxmlformats.org/officeDocument/2006/relationships/theme" Target="../theme/theme2.xml"/><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slideLayout" Target="../slideLayouts/slideLayout20.xml"/><Relationship Id="rId10"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33.xml"/><Relationship Id="rId12" Type="http://schemas.openxmlformats.org/officeDocument/2006/relationships/theme" Target="../theme/theme3.xml"/><Relationship Id="rId1" Type="http://schemas.openxmlformats.org/officeDocument/2006/relationships/slideLayout" Target="../slideLayouts/slideLayout23.xml"/><Relationship Id="rId2" Type="http://schemas.openxmlformats.org/officeDocument/2006/relationships/slideLayout" Target="../slideLayouts/slideLayout24.xml"/><Relationship Id="rId3" Type="http://schemas.openxmlformats.org/officeDocument/2006/relationships/slideLayout" Target="../slideLayouts/slideLayout25.xml"/><Relationship Id="rId4" Type="http://schemas.openxmlformats.org/officeDocument/2006/relationships/slideLayout" Target="../slideLayouts/slideLayout26.xml"/><Relationship Id="rId5" Type="http://schemas.openxmlformats.org/officeDocument/2006/relationships/slideLayout" Target="../slideLayouts/slideLayout27.xml"/><Relationship Id="rId6" Type="http://schemas.openxmlformats.org/officeDocument/2006/relationships/slideLayout" Target="../slideLayouts/slideLayout28.xml"/><Relationship Id="rId7" Type="http://schemas.openxmlformats.org/officeDocument/2006/relationships/slideLayout" Target="../slideLayouts/slideLayout29.xml"/><Relationship Id="rId8" Type="http://schemas.openxmlformats.org/officeDocument/2006/relationships/slideLayout" Target="../slideLayouts/slideLayout30.xml"/><Relationship Id="rId9" Type="http://schemas.openxmlformats.org/officeDocument/2006/relationships/slideLayout" Target="../slideLayouts/slideLayout31.xml"/><Relationship Id="rId10" Type="http://schemas.openxmlformats.org/officeDocument/2006/relationships/slideLayout" Target="../slideLayouts/slideLayout32.xml"/></Relationships>
</file>

<file path=ppt/slideMasters/_rels/slideMaster4.xml.rels><?xml version="1.0" encoding="UTF-8" standalone="yes"?>
<Relationships xmlns="http://schemas.openxmlformats.org/package/2006/relationships"><Relationship Id="rId11" Type="http://schemas.openxmlformats.org/officeDocument/2006/relationships/slideLayout" Target="../slideLayouts/slideLayout44.xml"/><Relationship Id="rId12" Type="http://schemas.openxmlformats.org/officeDocument/2006/relationships/theme" Target="../theme/theme4.xml"/><Relationship Id="rId1" Type="http://schemas.openxmlformats.org/officeDocument/2006/relationships/slideLayout" Target="../slideLayouts/slideLayout34.xml"/><Relationship Id="rId2" Type="http://schemas.openxmlformats.org/officeDocument/2006/relationships/slideLayout" Target="../slideLayouts/slideLayout35.xml"/><Relationship Id="rId3" Type="http://schemas.openxmlformats.org/officeDocument/2006/relationships/slideLayout" Target="../slideLayouts/slideLayout36.xml"/><Relationship Id="rId4" Type="http://schemas.openxmlformats.org/officeDocument/2006/relationships/slideLayout" Target="../slideLayouts/slideLayout37.xml"/><Relationship Id="rId5" Type="http://schemas.openxmlformats.org/officeDocument/2006/relationships/slideLayout" Target="../slideLayouts/slideLayout38.xml"/><Relationship Id="rId6" Type="http://schemas.openxmlformats.org/officeDocument/2006/relationships/slideLayout" Target="../slideLayouts/slideLayout39.xml"/><Relationship Id="rId7" Type="http://schemas.openxmlformats.org/officeDocument/2006/relationships/slideLayout" Target="../slideLayouts/slideLayout40.xml"/><Relationship Id="rId8" Type="http://schemas.openxmlformats.org/officeDocument/2006/relationships/slideLayout" Target="../slideLayouts/slideLayout41.xml"/><Relationship Id="rId9" Type="http://schemas.openxmlformats.org/officeDocument/2006/relationships/slideLayout" Target="../slideLayouts/slideLayout42.xml"/><Relationship Id="rId10" Type="http://schemas.openxmlformats.org/officeDocument/2006/relationships/slideLayout" Target="../slideLayouts/slideLayout43.xml"/></Relationships>
</file>

<file path=ppt/slideMasters/_rels/slideMaster5.xml.rels><?xml version="1.0" encoding="UTF-8" standalone="yes"?>
<Relationships xmlns="http://schemas.openxmlformats.org/package/2006/relationships"><Relationship Id="rId11" Type="http://schemas.openxmlformats.org/officeDocument/2006/relationships/slideLayout" Target="../slideLayouts/slideLayout55.xml"/><Relationship Id="rId12" Type="http://schemas.openxmlformats.org/officeDocument/2006/relationships/theme" Target="../theme/theme5.xml"/><Relationship Id="rId1" Type="http://schemas.openxmlformats.org/officeDocument/2006/relationships/slideLayout" Target="../slideLayouts/slideLayout45.xml"/><Relationship Id="rId2" Type="http://schemas.openxmlformats.org/officeDocument/2006/relationships/slideLayout" Target="../slideLayouts/slideLayout46.xml"/><Relationship Id="rId3" Type="http://schemas.openxmlformats.org/officeDocument/2006/relationships/slideLayout" Target="../slideLayouts/slideLayout47.xml"/><Relationship Id="rId4" Type="http://schemas.openxmlformats.org/officeDocument/2006/relationships/slideLayout" Target="../slideLayouts/slideLayout48.xml"/><Relationship Id="rId5" Type="http://schemas.openxmlformats.org/officeDocument/2006/relationships/slideLayout" Target="../slideLayouts/slideLayout49.xml"/><Relationship Id="rId6" Type="http://schemas.openxmlformats.org/officeDocument/2006/relationships/slideLayout" Target="../slideLayouts/slideLayout50.xml"/><Relationship Id="rId7" Type="http://schemas.openxmlformats.org/officeDocument/2006/relationships/slideLayout" Target="../slideLayouts/slideLayout51.xml"/><Relationship Id="rId8" Type="http://schemas.openxmlformats.org/officeDocument/2006/relationships/slideLayout" Target="../slideLayouts/slideLayout52.xml"/><Relationship Id="rId9" Type="http://schemas.openxmlformats.org/officeDocument/2006/relationships/slideLayout" Target="../slideLayouts/slideLayout53.xml"/><Relationship Id="rId10" Type="http://schemas.openxmlformats.org/officeDocument/2006/relationships/slideLayout" Target="../slideLayouts/slideLayout54.xml"/></Relationships>
</file>

<file path=ppt/slideMasters/_rels/slideMaster6.xml.rels><?xml version="1.0" encoding="UTF-8" standalone="yes"?>
<Relationships xmlns="http://schemas.openxmlformats.org/package/2006/relationships"><Relationship Id="rId11" Type="http://schemas.openxmlformats.org/officeDocument/2006/relationships/slideLayout" Target="../slideLayouts/slideLayout66.xml"/><Relationship Id="rId12" Type="http://schemas.openxmlformats.org/officeDocument/2006/relationships/theme" Target="../theme/theme6.xml"/><Relationship Id="rId1" Type="http://schemas.openxmlformats.org/officeDocument/2006/relationships/slideLayout" Target="../slideLayouts/slideLayout56.xml"/><Relationship Id="rId2" Type="http://schemas.openxmlformats.org/officeDocument/2006/relationships/slideLayout" Target="../slideLayouts/slideLayout57.xml"/><Relationship Id="rId3" Type="http://schemas.openxmlformats.org/officeDocument/2006/relationships/slideLayout" Target="../slideLayouts/slideLayout58.xml"/><Relationship Id="rId4" Type="http://schemas.openxmlformats.org/officeDocument/2006/relationships/slideLayout" Target="../slideLayouts/slideLayout59.xml"/><Relationship Id="rId5" Type="http://schemas.openxmlformats.org/officeDocument/2006/relationships/slideLayout" Target="../slideLayouts/slideLayout60.xml"/><Relationship Id="rId6" Type="http://schemas.openxmlformats.org/officeDocument/2006/relationships/slideLayout" Target="../slideLayouts/slideLayout61.xml"/><Relationship Id="rId7" Type="http://schemas.openxmlformats.org/officeDocument/2006/relationships/slideLayout" Target="../slideLayouts/slideLayout62.xml"/><Relationship Id="rId8" Type="http://schemas.openxmlformats.org/officeDocument/2006/relationships/slideLayout" Target="../slideLayouts/slideLayout63.xml"/><Relationship Id="rId9" Type="http://schemas.openxmlformats.org/officeDocument/2006/relationships/slideLayout" Target="../slideLayouts/slideLayout64.xml"/><Relationship Id="rId10" Type="http://schemas.openxmlformats.org/officeDocument/2006/relationships/slideLayout" Target="../slideLayouts/slideLayout65.xml"/></Relationships>
</file>

<file path=ppt/slideMasters/_rels/slideMaster7.xml.rels><?xml version="1.0" encoding="UTF-8" standalone="yes"?>
<Relationships xmlns="http://schemas.openxmlformats.org/package/2006/relationships"><Relationship Id="rId11" Type="http://schemas.openxmlformats.org/officeDocument/2006/relationships/slideLayout" Target="../slideLayouts/slideLayout77.xml"/><Relationship Id="rId12" Type="http://schemas.openxmlformats.org/officeDocument/2006/relationships/theme" Target="../theme/theme7.xml"/><Relationship Id="rId1" Type="http://schemas.openxmlformats.org/officeDocument/2006/relationships/slideLayout" Target="../slideLayouts/slideLayout67.xml"/><Relationship Id="rId2" Type="http://schemas.openxmlformats.org/officeDocument/2006/relationships/slideLayout" Target="../slideLayouts/slideLayout68.xml"/><Relationship Id="rId3" Type="http://schemas.openxmlformats.org/officeDocument/2006/relationships/slideLayout" Target="../slideLayouts/slideLayout69.xml"/><Relationship Id="rId4" Type="http://schemas.openxmlformats.org/officeDocument/2006/relationships/slideLayout" Target="../slideLayouts/slideLayout70.xml"/><Relationship Id="rId5" Type="http://schemas.openxmlformats.org/officeDocument/2006/relationships/slideLayout" Target="../slideLayouts/slideLayout71.xml"/><Relationship Id="rId6" Type="http://schemas.openxmlformats.org/officeDocument/2006/relationships/slideLayout" Target="../slideLayouts/slideLayout72.xml"/><Relationship Id="rId7" Type="http://schemas.openxmlformats.org/officeDocument/2006/relationships/slideLayout" Target="../slideLayouts/slideLayout73.xml"/><Relationship Id="rId8" Type="http://schemas.openxmlformats.org/officeDocument/2006/relationships/slideLayout" Target="../slideLayouts/slideLayout74.xml"/><Relationship Id="rId9" Type="http://schemas.openxmlformats.org/officeDocument/2006/relationships/slideLayout" Target="../slideLayouts/slideLayout75.xml"/><Relationship Id="rId10" Type="http://schemas.openxmlformats.org/officeDocument/2006/relationships/slideLayout" Target="../slideLayouts/slideLayout76.xml"/></Relationships>
</file>

<file path=ppt/slideMasters/_rels/slideMaster8.xml.rels><?xml version="1.0" encoding="UTF-8" standalone="yes"?>
<Relationships xmlns="http://schemas.openxmlformats.org/package/2006/relationships"><Relationship Id="rId11" Type="http://schemas.openxmlformats.org/officeDocument/2006/relationships/slideLayout" Target="../slideLayouts/slideLayout88.xml"/><Relationship Id="rId12" Type="http://schemas.openxmlformats.org/officeDocument/2006/relationships/theme" Target="../theme/theme8.xml"/><Relationship Id="rId1" Type="http://schemas.openxmlformats.org/officeDocument/2006/relationships/slideLayout" Target="../slideLayouts/slideLayout78.xml"/><Relationship Id="rId2" Type="http://schemas.openxmlformats.org/officeDocument/2006/relationships/slideLayout" Target="../slideLayouts/slideLayout79.xml"/><Relationship Id="rId3" Type="http://schemas.openxmlformats.org/officeDocument/2006/relationships/slideLayout" Target="../slideLayouts/slideLayout80.xml"/><Relationship Id="rId4" Type="http://schemas.openxmlformats.org/officeDocument/2006/relationships/slideLayout" Target="../slideLayouts/slideLayout81.xml"/><Relationship Id="rId5" Type="http://schemas.openxmlformats.org/officeDocument/2006/relationships/slideLayout" Target="../slideLayouts/slideLayout82.xml"/><Relationship Id="rId6" Type="http://schemas.openxmlformats.org/officeDocument/2006/relationships/slideLayout" Target="../slideLayouts/slideLayout83.xml"/><Relationship Id="rId7" Type="http://schemas.openxmlformats.org/officeDocument/2006/relationships/slideLayout" Target="../slideLayouts/slideLayout84.xml"/><Relationship Id="rId8" Type="http://schemas.openxmlformats.org/officeDocument/2006/relationships/slideLayout" Target="../slideLayouts/slideLayout85.xml"/><Relationship Id="rId9" Type="http://schemas.openxmlformats.org/officeDocument/2006/relationships/slideLayout" Target="../slideLayouts/slideLayout86.xml"/><Relationship Id="rId10" Type="http://schemas.openxmlformats.org/officeDocument/2006/relationships/slideLayout" Target="../slideLayouts/slideLayout87.xml"/></Relationships>
</file>

<file path=ppt/slideMasters/_rels/slideMaster9.xml.rels><?xml version="1.0" encoding="UTF-8" standalone="yes"?>
<Relationships xmlns="http://schemas.openxmlformats.org/package/2006/relationships"><Relationship Id="rId11" Type="http://schemas.openxmlformats.org/officeDocument/2006/relationships/slideLayout" Target="../slideLayouts/slideLayout99.xml"/><Relationship Id="rId12" Type="http://schemas.openxmlformats.org/officeDocument/2006/relationships/theme" Target="../theme/theme9.xml"/><Relationship Id="rId1" Type="http://schemas.openxmlformats.org/officeDocument/2006/relationships/slideLayout" Target="../slideLayouts/slideLayout89.xml"/><Relationship Id="rId2" Type="http://schemas.openxmlformats.org/officeDocument/2006/relationships/slideLayout" Target="../slideLayouts/slideLayout90.xml"/><Relationship Id="rId3" Type="http://schemas.openxmlformats.org/officeDocument/2006/relationships/slideLayout" Target="../slideLayouts/slideLayout91.xml"/><Relationship Id="rId4" Type="http://schemas.openxmlformats.org/officeDocument/2006/relationships/slideLayout" Target="../slideLayouts/slideLayout92.xml"/><Relationship Id="rId5" Type="http://schemas.openxmlformats.org/officeDocument/2006/relationships/slideLayout" Target="../slideLayouts/slideLayout93.xml"/><Relationship Id="rId6" Type="http://schemas.openxmlformats.org/officeDocument/2006/relationships/slideLayout" Target="../slideLayouts/slideLayout94.xml"/><Relationship Id="rId7" Type="http://schemas.openxmlformats.org/officeDocument/2006/relationships/slideLayout" Target="../slideLayouts/slideLayout95.xml"/><Relationship Id="rId8" Type="http://schemas.openxmlformats.org/officeDocument/2006/relationships/slideLayout" Target="../slideLayouts/slideLayout96.xml"/><Relationship Id="rId9" Type="http://schemas.openxmlformats.org/officeDocument/2006/relationships/slideLayout" Target="../slideLayouts/slideLayout97.xml"/><Relationship Id="rId10" Type="http://schemas.openxmlformats.org/officeDocument/2006/relationships/slideLayout" Target="../slideLayouts/slideLayout9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1"/>
          <p:cNvSpPr>
            <a:spLocks noGrp="1" noChangeArrowheads="1"/>
          </p:cNvSpPr>
          <p:nvPr>
            <p:ph type="title"/>
          </p:nvPr>
        </p:nvSpPr>
        <p:spPr bwMode="auto">
          <a:xfrm>
            <a:off x="1270000" y="444500"/>
            <a:ext cx="10464800" cy="154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0" tIns="0" rIns="0" bIns="0" numCol="1" anchor="t" anchorCtr="0" compatLnSpc="1">
            <a:prstTxWarp prst="textNoShape">
              <a:avLst/>
            </a:prstTxWarp>
          </a:bodyPr>
          <a:lstStyle/>
          <a:p>
            <a:pPr lvl="0"/>
            <a:r>
              <a:rPr lang="en-US" altLang="en-US">
                <a:sym typeface="Calibri" charset="0"/>
              </a:rPr>
              <a:t>Click to edit Master title style</a:t>
            </a:r>
          </a:p>
        </p:txBody>
      </p:sp>
      <p:sp>
        <p:nvSpPr>
          <p:cNvPr id="1027" name="Rectangle 2"/>
          <p:cNvSpPr>
            <a:spLocks noGrp="1" noChangeArrowheads="1"/>
          </p:cNvSpPr>
          <p:nvPr>
            <p:ph type="body" idx="1"/>
          </p:nvPr>
        </p:nvSpPr>
        <p:spPr bwMode="auto">
          <a:xfrm>
            <a:off x="1270000" y="1993900"/>
            <a:ext cx="10464800" cy="6489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50800" tIns="50800" rIns="50800" bIns="50800" numCol="1" anchor="t" anchorCtr="0" compatLnSpc="1">
            <a:prstTxWarp prst="textNoShape">
              <a:avLst/>
            </a:prstTxWarp>
          </a:bodyPr>
          <a:lstStyle/>
          <a:p>
            <a:pPr lvl="0"/>
            <a:r>
              <a:rPr lang="en-US" altLang="en-US">
                <a:sym typeface="Calibri" charset="0"/>
              </a:rPr>
              <a:t>Click to edit Master text styles</a:t>
            </a:r>
          </a:p>
          <a:p>
            <a:pPr lvl="1"/>
            <a:r>
              <a:rPr lang="en-US" altLang="en-US">
                <a:sym typeface="Calibri" charset="0"/>
              </a:rPr>
              <a:t>Second level</a:t>
            </a:r>
          </a:p>
          <a:p>
            <a:pPr lvl="2"/>
            <a:r>
              <a:rPr lang="en-US" altLang="en-US">
                <a:sym typeface="Calibri" charset="0"/>
              </a:rPr>
              <a:t>Third level</a:t>
            </a:r>
          </a:p>
          <a:p>
            <a:pPr lvl="3"/>
            <a:r>
              <a:rPr lang="en-US" altLang="en-US">
                <a:sym typeface="Calibri" charset="0"/>
              </a:rPr>
              <a:t>Fourth level</a:t>
            </a:r>
          </a:p>
          <a:p>
            <a:pPr lvl="4"/>
            <a:r>
              <a:rPr lang="en-US" altLang="en-US">
                <a:sym typeface="Calibri" charset="0"/>
              </a:rPr>
              <a:t>Fifth level</a:t>
            </a:r>
          </a:p>
        </p:txBody>
      </p:sp>
    </p:spTree>
  </p:cSld>
  <p:clrMap bg1="lt1" tx1="dk1" bg2="lt2" tx2="dk2" accent1="accent1" accent2="accent2" accent3="accent3" accent4="accent4" accent5="accent5" accent6="accent6" hlink="hlink" folHlink="folHlink"/>
  <p:sldLayoutIdLst>
    <p:sldLayoutId id="2147483666" r:id="rId1"/>
    <p:sldLayoutId id="2147483667" r:id="rId2"/>
    <p:sldLayoutId id="2147483668" r:id="rId3"/>
    <p:sldLayoutId id="2147483669" r:id="rId4"/>
    <p:sldLayoutId id="2147483670" r:id="rId5"/>
    <p:sldLayoutId id="2147483671" r:id="rId6"/>
    <p:sldLayoutId id="2147483672" r:id="rId7"/>
    <p:sldLayoutId id="2147483673" r:id="rId8"/>
    <p:sldLayoutId id="2147483674" r:id="rId9"/>
    <p:sldLayoutId id="2147483675" r:id="rId10"/>
    <p:sldLayoutId id="2147483676" r:id="rId11"/>
  </p:sldLayoutIdLst>
  <p:transition/>
  <p:txStyles>
    <p:titleStyle>
      <a:lvl1pPr algn="ctr" rtl="0" eaLnBrk="0" fontAlgn="base" hangingPunct="0">
        <a:spcBef>
          <a:spcPct val="0"/>
        </a:spcBef>
        <a:spcAft>
          <a:spcPct val="0"/>
        </a:spcAft>
        <a:defRPr sz="7200">
          <a:solidFill>
            <a:schemeClr val="tx1"/>
          </a:solidFill>
          <a:latin typeface="+mj-lt"/>
          <a:ea typeface="+mj-ea"/>
          <a:cs typeface="+mj-cs"/>
          <a:sym typeface="Calibri" charset="0"/>
        </a:defRPr>
      </a:lvl1pPr>
      <a:lvl2pPr algn="ctr" rtl="0" eaLnBrk="0" fontAlgn="base" hangingPunct="0">
        <a:spcBef>
          <a:spcPct val="0"/>
        </a:spcBef>
        <a:spcAft>
          <a:spcPct val="0"/>
        </a:spcAft>
        <a:defRPr sz="7200">
          <a:solidFill>
            <a:schemeClr val="tx1"/>
          </a:solidFill>
          <a:latin typeface="Calibri" charset="0"/>
          <a:ea typeface="ヒラギノ角ゴ ProN W3" charset="0"/>
          <a:cs typeface="ヒラギノ角ゴ ProN W3" charset="0"/>
          <a:sym typeface="Calibri" charset="0"/>
        </a:defRPr>
      </a:lvl2pPr>
      <a:lvl3pPr algn="ctr" rtl="0" eaLnBrk="0" fontAlgn="base" hangingPunct="0">
        <a:spcBef>
          <a:spcPct val="0"/>
        </a:spcBef>
        <a:spcAft>
          <a:spcPct val="0"/>
        </a:spcAft>
        <a:defRPr sz="7200">
          <a:solidFill>
            <a:schemeClr val="tx1"/>
          </a:solidFill>
          <a:latin typeface="Calibri" charset="0"/>
          <a:ea typeface="ヒラギノ角ゴ ProN W3" charset="0"/>
          <a:cs typeface="ヒラギノ角ゴ ProN W3" charset="0"/>
          <a:sym typeface="Calibri" charset="0"/>
        </a:defRPr>
      </a:lvl3pPr>
      <a:lvl4pPr algn="ctr" rtl="0" eaLnBrk="0" fontAlgn="base" hangingPunct="0">
        <a:spcBef>
          <a:spcPct val="0"/>
        </a:spcBef>
        <a:spcAft>
          <a:spcPct val="0"/>
        </a:spcAft>
        <a:defRPr sz="7200">
          <a:solidFill>
            <a:schemeClr val="tx1"/>
          </a:solidFill>
          <a:latin typeface="Calibri" charset="0"/>
          <a:ea typeface="ヒラギノ角ゴ ProN W3" charset="0"/>
          <a:cs typeface="ヒラギノ角ゴ ProN W3" charset="0"/>
          <a:sym typeface="Calibri" charset="0"/>
        </a:defRPr>
      </a:lvl4pPr>
      <a:lvl5pPr algn="ctr" rtl="0" eaLnBrk="0" fontAlgn="base" hangingPunct="0">
        <a:spcBef>
          <a:spcPct val="0"/>
        </a:spcBef>
        <a:spcAft>
          <a:spcPct val="0"/>
        </a:spcAft>
        <a:defRPr sz="7200">
          <a:solidFill>
            <a:schemeClr val="tx1"/>
          </a:solidFill>
          <a:latin typeface="Calibri" charset="0"/>
          <a:ea typeface="ヒラギノ角ゴ ProN W3" charset="0"/>
          <a:cs typeface="ヒラギノ角ゴ ProN W3" charset="0"/>
          <a:sym typeface="Calibri" charset="0"/>
        </a:defRPr>
      </a:lvl5pPr>
      <a:lvl6pPr marL="457200" algn="ctr" rtl="0" fontAlgn="base">
        <a:spcBef>
          <a:spcPct val="0"/>
        </a:spcBef>
        <a:spcAft>
          <a:spcPct val="0"/>
        </a:spcAft>
        <a:defRPr sz="7200">
          <a:solidFill>
            <a:schemeClr val="tx1"/>
          </a:solidFill>
          <a:latin typeface="Calibri" charset="0"/>
          <a:ea typeface="ヒラギノ角ゴ ProN W3" charset="0"/>
          <a:cs typeface="ヒラギノ角ゴ ProN W3" charset="0"/>
          <a:sym typeface="Calibri" charset="0"/>
        </a:defRPr>
      </a:lvl6pPr>
      <a:lvl7pPr marL="914400" algn="ctr" rtl="0" fontAlgn="base">
        <a:spcBef>
          <a:spcPct val="0"/>
        </a:spcBef>
        <a:spcAft>
          <a:spcPct val="0"/>
        </a:spcAft>
        <a:defRPr sz="7200">
          <a:solidFill>
            <a:schemeClr val="tx1"/>
          </a:solidFill>
          <a:latin typeface="Calibri" charset="0"/>
          <a:ea typeface="ヒラギノ角ゴ ProN W3" charset="0"/>
          <a:cs typeface="ヒラギノ角ゴ ProN W3" charset="0"/>
          <a:sym typeface="Calibri" charset="0"/>
        </a:defRPr>
      </a:lvl7pPr>
      <a:lvl8pPr marL="1371600" algn="ctr" rtl="0" fontAlgn="base">
        <a:spcBef>
          <a:spcPct val="0"/>
        </a:spcBef>
        <a:spcAft>
          <a:spcPct val="0"/>
        </a:spcAft>
        <a:defRPr sz="7200">
          <a:solidFill>
            <a:schemeClr val="tx1"/>
          </a:solidFill>
          <a:latin typeface="Calibri" charset="0"/>
          <a:ea typeface="ヒラギノ角ゴ ProN W3" charset="0"/>
          <a:cs typeface="ヒラギノ角ゴ ProN W3" charset="0"/>
          <a:sym typeface="Calibri" charset="0"/>
        </a:defRPr>
      </a:lvl8pPr>
      <a:lvl9pPr marL="1828800" algn="ctr" rtl="0" fontAlgn="base">
        <a:spcBef>
          <a:spcPct val="0"/>
        </a:spcBef>
        <a:spcAft>
          <a:spcPct val="0"/>
        </a:spcAft>
        <a:defRPr sz="7200">
          <a:solidFill>
            <a:schemeClr val="tx1"/>
          </a:solidFill>
          <a:latin typeface="Calibri" charset="0"/>
          <a:ea typeface="ヒラギノ角ゴ ProN W3" charset="0"/>
          <a:cs typeface="ヒラギノ角ゴ ProN W3" charset="0"/>
          <a:sym typeface="Calibri" charset="0"/>
        </a:defRPr>
      </a:lvl9pPr>
    </p:titleStyle>
    <p:bodyStyle>
      <a:lvl1pPr marL="342900" indent="-342900" algn="l" rtl="0" eaLnBrk="0" fontAlgn="base" hangingPunct="0">
        <a:spcBef>
          <a:spcPts val="2400"/>
        </a:spcBef>
        <a:spcAft>
          <a:spcPct val="0"/>
        </a:spcAft>
        <a:buClr>
          <a:srgbClr val="000000"/>
        </a:buClr>
        <a:buSzPct val="100000"/>
        <a:buFont typeface="Calibri" charset="0"/>
        <a:buChar char="•"/>
        <a:defRPr sz="3600">
          <a:solidFill>
            <a:schemeClr val="tx1"/>
          </a:solidFill>
          <a:latin typeface="+mn-lt"/>
          <a:ea typeface="+mn-ea"/>
          <a:cs typeface="+mn-cs"/>
          <a:sym typeface="Calibri" charset="0"/>
        </a:defRPr>
      </a:lvl1pPr>
      <a:lvl2pPr marL="742950" indent="-285750" algn="l" rtl="0" eaLnBrk="0" fontAlgn="base" hangingPunct="0">
        <a:spcBef>
          <a:spcPts val="2400"/>
        </a:spcBef>
        <a:spcAft>
          <a:spcPct val="0"/>
        </a:spcAft>
        <a:buClr>
          <a:srgbClr val="000000"/>
        </a:buClr>
        <a:buSzPct val="100000"/>
        <a:buFont typeface="Calibri" charset="0"/>
        <a:buChar char="•"/>
        <a:defRPr sz="3600">
          <a:solidFill>
            <a:schemeClr val="tx1"/>
          </a:solidFill>
          <a:latin typeface="+mn-lt"/>
          <a:ea typeface="+mn-ea"/>
          <a:cs typeface="+mn-cs"/>
          <a:sym typeface="Calibri" charset="0"/>
        </a:defRPr>
      </a:lvl2pPr>
      <a:lvl3pPr marL="1143000" indent="-228600" algn="l" rtl="0" eaLnBrk="0" fontAlgn="base" hangingPunct="0">
        <a:spcBef>
          <a:spcPts val="2400"/>
        </a:spcBef>
        <a:spcAft>
          <a:spcPct val="0"/>
        </a:spcAft>
        <a:buClr>
          <a:srgbClr val="000000"/>
        </a:buClr>
        <a:buSzPct val="100000"/>
        <a:buFont typeface="Calibri" charset="0"/>
        <a:buChar char="•"/>
        <a:defRPr sz="3600">
          <a:solidFill>
            <a:schemeClr val="tx1"/>
          </a:solidFill>
          <a:latin typeface="+mn-lt"/>
          <a:ea typeface="+mn-ea"/>
          <a:cs typeface="+mn-cs"/>
          <a:sym typeface="Calibri" charset="0"/>
        </a:defRPr>
      </a:lvl3pPr>
      <a:lvl4pPr marL="1600200" indent="-228600" algn="l" rtl="0" eaLnBrk="0" fontAlgn="base" hangingPunct="0">
        <a:spcBef>
          <a:spcPts val="2400"/>
        </a:spcBef>
        <a:spcAft>
          <a:spcPct val="0"/>
        </a:spcAft>
        <a:buClr>
          <a:srgbClr val="000000"/>
        </a:buClr>
        <a:buSzPct val="100000"/>
        <a:buFont typeface="Calibri" charset="0"/>
        <a:buChar char="•"/>
        <a:defRPr sz="3600">
          <a:solidFill>
            <a:schemeClr val="tx1"/>
          </a:solidFill>
          <a:latin typeface="+mn-lt"/>
          <a:ea typeface="+mn-ea"/>
          <a:cs typeface="+mn-cs"/>
          <a:sym typeface="Calibri" charset="0"/>
        </a:defRPr>
      </a:lvl4pPr>
      <a:lvl5pPr marL="2057400" indent="-228600" algn="l" rtl="0" eaLnBrk="0" fontAlgn="base" hangingPunct="0">
        <a:spcBef>
          <a:spcPts val="2400"/>
        </a:spcBef>
        <a:spcAft>
          <a:spcPct val="0"/>
        </a:spcAft>
        <a:buClr>
          <a:srgbClr val="000000"/>
        </a:buClr>
        <a:buSzPct val="100000"/>
        <a:buFont typeface="Calibri" charset="0"/>
        <a:buChar char="•"/>
        <a:defRPr sz="3600">
          <a:solidFill>
            <a:schemeClr val="tx1"/>
          </a:solidFill>
          <a:latin typeface="+mn-lt"/>
          <a:ea typeface="+mn-ea"/>
          <a:cs typeface="+mn-cs"/>
          <a:sym typeface="Calibri" charset="0"/>
        </a:defRPr>
      </a:lvl5pPr>
      <a:lvl6pPr marL="457200" algn="l" rtl="0" fontAlgn="base">
        <a:spcBef>
          <a:spcPts val="2400"/>
        </a:spcBef>
        <a:spcAft>
          <a:spcPct val="0"/>
        </a:spcAft>
        <a:buClr>
          <a:srgbClr val="000000"/>
        </a:buClr>
        <a:buSzPct val="100000"/>
        <a:buFont typeface="Calibri" charset="0"/>
        <a:buChar char="•"/>
        <a:defRPr sz="3600">
          <a:solidFill>
            <a:schemeClr val="tx1"/>
          </a:solidFill>
          <a:latin typeface="+mn-lt"/>
          <a:ea typeface="+mn-ea"/>
          <a:cs typeface="+mn-cs"/>
          <a:sym typeface="Calibri" charset="0"/>
        </a:defRPr>
      </a:lvl6pPr>
      <a:lvl7pPr marL="914400" algn="l" rtl="0" fontAlgn="base">
        <a:spcBef>
          <a:spcPts val="2400"/>
        </a:spcBef>
        <a:spcAft>
          <a:spcPct val="0"/>
        </a:spcAft>
        <a:buClr>
          <a:srgbClr val="000000"/>
        </a:buClr>
        <a:buSzPct val="100000"/>
        <a:buFont typeface="Calibri" charset="0"/>
        <a:buChar char="•"/>
        <a:defRPr sz="3600">
          <a:solidFill>
            <a:schemeClr val="tx1"/>
          </a:solidFill>
          <a:latin typeface="+mn-lt"/>
          <a:ea typeface="+mn-ea"/>
          <a:cs typeface="+mn-cs"/>
          <a:sym typeface="Calibri" charset="0"/>
        </a:defRPr>
      </a:lvl7pPr>
      <a:lvl8pPr marL="1371600" algn="l" rtl="0" fontAlgn="base">
        <a:spcBef>
          <a:spcPts val="2400"/>
        </a:spcBef>
        <a:spcAft>
          <a:spcPct val="0"/>
        </a:spcAft>
        <a:buClr>
          <a:srgbClr val="000000"/>
        </a:buClr>
        <a:buSzPct val="100000"/>
        <a:buFont typeface="Calibri" charset="0"/>
        <a:buChar char="•"/>
        <a:defRPr sz="3600">
          <a:solidFill>
            <a:schemeClr val="tx1"/>
          </a:solidFill>
          <a:latin typeface="+mn-lt"/>
          <a:ea typeface="+mn-ea"/>
          <a:cs typeface="+mn-cs"/>
          <a:sym typeface="Calibri" charset="0"/>
        </a:defRPr>
      </a:lvl8pPr>
      <a:lvl9pPr marL="1828800" algn="l" rtl="0" fontAlgn="base">
        <a:spcBef>
          <a:spcPts val="2400"/>
        </a:spcBef>
        <a:spcAft>
          <a:spcPct val="0"/>
        </a:spcAft>
        <a:buClr>
          <a:srgbClr val="000000"/>
        </a:buClr>
        <a:buSzPct val="100000"/>
        <a:buFont typeface="Calibri" charset="0"/>
        <a:buChar char="•"/>
        <a:defRPr sz="3600">
          <a:solidFill>
            <a:schemeClr val="tx1"/>
          </a:solidFill>
          <a:latin typeface="+mn-lt"/>
          <a:ea typeface="+mn-ea"/>
          <a:cs typeface="+mn-cs"/>
          <a:sym typeface="Calibri"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65" r:id="rId1"/>
    <p:sldLayoutId id="2147483766" r:id="rId2"/>
    <p:sldLayoutId id="2147483767" r:id="rId3"/>
    <p:sldLayoutId id="2147483768" r:id="rId4"/>
    <p:sldLayoutId id="2147483769" r:id="rId5"/>
    <p:sldLayoutId id="2147483770" r:id="rId6"/>
    <p:sldLayoutId id="2147483771" r:id="rId7"/>
    <p:sldLayoutId id="2147483772" r:id="rId8"/>
    <p:sldLayoutId id="2147483773" r:id="rId9"/>
    <p:sldLayoutId id="2147483774" r:id="rId10"/>
    <p:sldLayoutId id="2147483775" r:id="rId11"/>
  </p:sldLayoutIdLst>
  <p:transition/>
  <p:txStyles>
    <p:titleStyle>
      <a:lvl1pPr algn="ctr" rtl="0" eaLnBrk="0" fontAlgn="base" hangingPunct="0">
        <a:spcBef>
          <a:spcPct val="0"/>
        </a:spcBef>
        <a:spcAft>
          <a:spcPct val="0"/>
        </a:spcAft>
        <a:defRPr sz="8400">
          <a:solidFill>
            <a:schemeClr val="tx1"/>
          </a:solidFill>
          <a:latin typeface="+mj-lt"/>
          <a:ea typeface="+mj-ea"/>
          <a:cs typeface="+mj-cs"/>
          <a:sym typeface="Gill Sans" charset="0"/>
        </a:defRPr>
      </a:lvl1pPr>
      <a:lvl2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2pPr>
      <a:lvl3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3pPr>
      <a:lvl4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4pPr>
      <a:lvl5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5pPr>
      <a:lvl6pPr marL="4572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6pPr>
      <a:lvl7pPr marL="9144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7pPr>
      <a:lvl8pPr marL="13716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8pPr>
      <a:lvl9pPr marL="18288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9pPr>
    </p:titleStyle>
    <p:bodyStyle>
      <a:lvl1pPr marL="889000" indent="-571500" algn="l" rtl="0" eaLnBrk="0" fontAlgn="base" hangingPunct="0">
        <a:spcBef>
          <a:spcPts val="2400"/>
        </a:spcBef>
        <a:spcAft>
          <a:spcPct val="0"/>
        </a:spcAft>
        <a:buSzPct val="171000"/>
        <a:buFont typeface="Gill Sans" charset="0"/>
        <a:buChar char="•"/>
        <a:defRPr sz="4200">
          <a:solidFill>
            <a:schemeClr val="tx1"/>
          </a:solidFill>
          <a:latin typeface="+mn-lt"/>
          <a:ea typeface="+mn-ea"/>
          <a:cs typeface="+mn-cs"/>
          <a:sym typeface="Gill Sans" charset="0"/>
        </a:defRPr>
      </a:lvl1pPr>
      <a:lvl2pPr marL="1333500" indent="-571500" algn="l" rtl="0" eaLnBrk="0" fontAlgn="base" hangingPunct="0">
        <a:spcBef>
          <a:spcPts val="2400"/>
        </a:spcBef>
        <a:spcAft>
          <a:spcPct val="0"/>
        </a:spcAft>
        <a:buSzPct val="171000"/>
        <a:buFont typeface="Gill Sans" charset="0"/>
        <a:buChar char="•"/>
        <a:defRPr sz="4200">
          <a:solidFill>
            <a:schemeClr val="tx1"/>
          </a:solidFill>
          <a:latin typeface="+mn-lt"/>
          <a:ea typeface="+mn-ea"/>
          <a:cs typeface="+mn-cs"/>
          <a:sym typeface="Gill Sans" charset="0"/>
        </a:defRPr>
      </a:lvl2pPr>
      <a:lvl3pPr marL="1778000" indent="-571500" algn="l" rtl="0" eaLnBrk="0" fontAlgn="base" hangingPunct="0">
        <a:spcBef>
          <a:spcPts val="2400"/>
        </a:spcBef>
        <a:spcAft>
          <a:spcPct val="0"/>
        </a:spcAft>
        <a:buSzPct val="171000"/>
        <a:buFont typeface="Gill Sans" charset="0"/>
        <a:buChar char="•"/>
        <a:defRPr sz="4200">
          <a:solidFill>
            <a:schemeClr val="tx1"/>
          </a:solidFill>
          <a:latin typeface="+mn-lt"/>
          <a:ea typeface="+mn-ea"/>
          <a:cs typeface="+mn-cs"/>
          <a:sym typeface="Gill Sans" charset="0"/>
        </a:defRPr>
      </a:lvl3pPr>
      <a:lvl4pPr marL="2222500" indent="-571500" algn="l" rtl="0" eaLnBrk="0" fontAlgn="base" hangingPunct="0">
        <a:spcBef>
          <a:spcPts val="2400"/>
        </a:spcBef>
        <a:spcAft>
          <a:spcPct val="0"/>
        </a:spcAft>
        <a:buSzPct val="171000"/>
        <a:buFont typeface="Gill Sans" charset="0"/>
        <a:buChar char="•"/>
        <a:defRPr sz="4200">
          <a:solidFill>
            <a:schemeClr val="tx1"/>
          </a:solidFill>
          <a:latin typeface="+mn-lt"/>
          <a:ea typeface="+mn-ea"/>
          <a:cs typeface="+mn-cs"/>
          <a:sym typeface="Gill Sans" charset="0"/>
        </a:defRPr>
      </a:lvl4pPr>
      <a:lvl5pPr marL="2667000" indent="-571500" algn="l" rtl="0" eaLnBrk="0" fontAlgn="base" hangingPunct="0">
        <a:spcBef>
          <a:spcPts val="2400"/>
        </a:spcBef>
        <a:spcAft>
          <a:spcPct val="0"/>
        </a:spcAft>
        <a:buSzPct val="171000"/>
        <a:buFont typeface="Gill Sans" charset="0"/>
        <a:buChar char="•"/>
        <a:defRPr sz="4200">
          <a:solidFill>
            <a:schemeClr val="tx1"/>
          </a:solidFill>
          <a:latin typeface="+mn-lt"/>
          <a:ea typeface="+mn-ea"/>
          <a:cs typeface="+mn-cs"/>
          <a:sym typeface="Gill Sans" charset="0"/>
        </a:defRPr>
      </a:lvl5pPr>
      <a:lvl6pPr marL="3124200" indent="-571500" algn="l" rtl="0" fontAlgn="base">
        <a:spcBef>
          <a:spcPts val="2400"/>
        </a:spcBef>
        <a:spcAft>
          <a:spcPct val="0"/>
        </a:spcAft>
        <a:buSzPct val="171000"/>
        <a:buFont typeface="Gill Sans" charset="0"/>
        <a:buChar char="•"/>
        <a:defRPr sz="4200">
          <a:solidFill>
            <a:schemeClr val="tx1"/>
          </a:solidFill>
          <a:latin typeface="+mn-lt"/>
          <a:ea typeface="+mn-ea"/>
          <a:cs typeface="+mn-cs"/>
          <a:sym typeface="Gill Sans" charset="0"/>
        </a:defRPr>
      </a:lvl6pPr>
      <a:lvl7pPr marL="3581400" indent="-571500" algn="l" rtl="0" fontAlgn="base">
        <a:spcBef>
          <a:spcPts val="2400"/>
        </a:spcBef>
        <a:spcAft>
          <a:spcPct val="0"/>
        </a:spcAft>
        <a:buSzPct val="171000"/>
        <a:buFont typeface="Gill Sans" charset="0"/>
        <a:buChar char="•"/>
        <a:defRPr sz="4200">
          <a:solidFill>
            <a:schemeClr val="tx1"/>
          </a:solidFill>
          <a:latin typeface="+mn-lt"/>
          <a:ea typeface="+mn-ea"/>
          <a:cs typeface="+mn-cs"/>
          <a:sym typeface="Gill Sans" charset="0"/>
        </a:defRPr>
      </a:lvl7pPr>
      <a:lvl8pPr marL="4038600" indent="-571500" algn="l" rtl="0" fontAlgn="base">
        <a:spcBef>
          <a:spcPts val="2400"/>
        </a:spcBef>
        <a:spcAft>
          <a:spcPct val="0"/>
        </a:spcAft>
        <a:buSzPct val="171000"/>
        <a:buFont typeface="Gill Sans" charset="0"/>
        <a:buChar char="•"/>
        <a:defRPr sz="4200">
          <a:solidFill>
            <a:schemeClr val="tx1"/>
          </a:solidFill>
          <a:latin typeface="+mn-lt"/>
          <a:ea typeface="+mn-ea"/>
          <a:cs typeface="+mn-cs"/>
          <a:sym typeface="Gill Sans" charset="0"/>
        </a:defRPr>
      </a:lvl8pPr>
      <a:lvl9pPr marL="4495800" indent="-571500" algn="l" rtl="0" fontAlgn="base">
        <a:spcBef>
          <a:spcPts val="2400"/>
        </a:spcBef>
        <a:spcAft>
          <a:spcPct val="0"/>
        </a:spcAft>
        <a:buSzPct val="171000"/>
        <a:buFont typeface="Gill Sans" charset="0"/>
        <a:buChar char="•"/>
        <a:defRPr sz="4200">
          <a:solidFill>
            <a:schemeClr val="tx1"/>
          </a:solidFill>
          <a:latin typeface="+mn-lt"/>
          <a:ea typeface="+mn-ea"/>
          <a:cs typeface="+mn-cs"/>
          <a:sym typeface="Gill Sans"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1"/>
          <p:cNvSpPr>
            <a:spLocks noGrp="1" noChangeArrowheads="1"/>
          </p:cNvSpPr>
          <p:nvPr>
            <p:ph type="title"/>
          </p:nvPr>
        </p:nvSpPr>
        <p:spPr bwMode="auto">
          <a:xfrm>
            <a:off x="1270000" y="254000"/>
            <a:ext cx="10464800" cy="243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50800" tIns="50800" rIns="50800" bIns="50800" numCol="1" anchor="ctr" anchorCtr="0" compatLnSpc="1">
            <a:prstTxWarp prst="textNoShape">
              <a:avLst/>
            </a:prstTxWarp>
          </a:bodyPr>
          <a:lstStyle/>
          <a:p>
            <a:pPr lvl="0"/>
            <a:r>
              <a:rPr lang="en-US" altLang="en-US">
                <a:sym typeface="Gill Sans" charset="0"/>
              </a:rPr>
              <a:t>Click to edit Master title style</a:t>
            </a:r>
          </a:p>
        </p:txBody>
      </p:sp>
      <p:sp>
        <p:nvSpPr>
          <p:cNvPr id="45059" name="Rectangle 2"/>
          <p:cNvSpPr>
            <a:spLocks noGrp="1" noChangeArrowheads="1"/>
          </p:cNvSpPr>
          <p:nvPr>
            <p:ph type="body" idx="1"/>
          </p:nvPr>
        </p:nvSpPr>
        <p:spPr bwMode="auto">
          <a:xfrm>
            <a:off x="1270000" y="2768600"/>
            <a:ext cx="5041900" cy="571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50800" tIns="50800" rIns="50800" bIns="50800" numCol="1" anchor="ctr" anchorCtr="0" compatLnSpc="1">
            <a:prstTxWarp prst="textNoShape">
              <a:avLst/>
            </a:prstTxWarp>
          </a:bodyPr>
          <a:lstStyle/>
          <a:p>
            <a:pPr lvl="0"/>
            <a:r>
              <a:rPr lang="en-US" altLang="en-US">
                <a:sym typeface="Gill Sans" charset="0"/>
              </a:rPr>
              <a:t>Click to edit Master text styles</a:t>
            </a:r>
          </a:p>
          <a:p>
            <a:pPr lvl="1"/>
            <a:r>
              <a:rPr lang="en-US" altLang="en-US">
                <a:sym typeface="Gill Sans" charset="0"/>
              </a:rPr>
              <a:t>Second level</a:t>
            </a:r>
          </a:p>
          <a:p>
            <a:pPr lvl="2"/>
            <a:r>
              <a:rPr lang="en-US" altLang="en-US">
                <a:sym typeface="Gill Sans" charset="0"/>
              </a:rPr>
              <a:t>Third level</a:t>
            </a:r>
          </a:p>
          <a:p>
            <a:pPr lvl="3"/>
            <a:r>
              <a:rPr lang="en-US" altLang="en-US">
                <a:sym typeface="Gill Sans" charset="0"/>
              </a:rPr>
              <a:t>Fourth level</a:t>
            </a:r>
          </a:p>
          <a:p>
            <a:pPr lvl="4"/>
            <a:r>
              <a:rPr lang="en-US" altLang="en-US">
                <a:sym typeface="Gill Sans" charset="0"/>
              </a:rPr>
              <a:t>Fifth level</a:t>
            </a:r>
          </a:p>
        </p:txBody>
      </p:sp>
    </p:spTree>
  </p:cSld>
  <p:clrMap bg1="lt1" tx1="dk1" bg2="lt2" tx2="dk2" accent1="accent1" accent2="accent2" accent3="accent3" accent4="accent4" accent5="accent5" accent6="accent6" hlink="hlink" folHlink="folHlink"/>
  <p:sldLayoutIdLst>
    <p:sldLayoutId id="2147483776" r:id="rId1"/>
    <p:sldLayoutId id="2147483777" r:id="rId2"/>
    <p:sldLayoutId id="2147483778" r:id="rId3"/>
    <p:sldLayoutId id="2147483779" r:id="rId4"/>
    <p:sldLayoutId id="2147483780" r:id="rId5"/>
    <p:sldLayoutId id="2147483781" r:id="rId6"/>
    <p:sldLayoutId id="2147483782" r:id="rId7"/>
    <p:sldLayoutId id="2147483783" r:id="rId8"/>
    <p:sldLayoutId id="2147483784" r:id="rId9"/>
    <p:sldLayoutId id="2147483785" r:id="rId10"/>
    <p:sldLayoutId id="2147483786" r:id="rId11"/>
  </p:sldLayoutIdLst>
  <p:transition/>
  <p:txStyles>
    <p:titleStyle>
      <a:lvl1pPr algn="ctr" rtl="0" eaLnBrk="0" fontAlgn="base" hangingPunct="0">
        <a:spcBef>
          <a:spcPct val="0"/>
        </a:spcBef>
        <a:spcAft>
          <a:spcPct val="0"/>
        </a:spcAft>
        <a:defRPr sz="8400">
          <a:solidFill>
            <a:schemeClr val="tx1"/>
          </a:solidFill>
          <a:latin typeface="+mj-lt"/>
          <a:ea typeface="+mj-ea"/>
          <a:cs typeface="+mj-cs"/>
          <a:sym typeface="Gill Sans" charset="0"/>
        </a:defRPr>
      </a:lvl1pPr>
      <a:lvl2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2pPr>
      <a:lvl3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3pPr>
      <a:lvl4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4pPr>
      <a:lvl5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5pPr>
      <a:lvl6pPr marL="4572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6pPr>
      <a:lvl7pPr marL="9144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7pPr>
      <a:lvl8pPr marL="13716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8pPr>
      <a:lvl9pPr marL="18288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9pPr>
    </p:titleStyle>
    <p:bodyStyle>
      <a:lvl1pPr marL="760413" indent="-493713" algn="l" rtl="0" eaLnBrk="0" fontAlgn="base" hangingPunct="0">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1pPr>
      <a:lvl2pPr marL="1204913" indent="-493713" algn="l" rtl="0" eaLnBrk="0" fontAlgn="base" hangingPunct="0">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2pPr>
      <a:lvl3pPr marL="1649413" indent="-493713" algn="l" rtl="0" eaLnBrk="0" fontAlgn="base" hangingPunct="0">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3pPr>
      <a:lvl4pPr marL="2093913" indent="-493713" algn="l" rtl="0" eaLnBrk="0" fontAlgn="base" hangingPunct="0">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4pPr>
      <a:lvl5pPr marL="2538413" indent="-493713" algn="l" rtl="0" eaLnBrk="0" fontAlgn="base" hangingPunct="0">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5pPr>
      <a:lvl6pPr marL="2995613" indent="-493713" algn="l" rtl="0" fontAlgn="base">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6pPr>
      <a:lvl7pPr marL="3452813" indent="-493713" algn="l" rtl="0" fontAlgn="base">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7pPr>
      <a:lvl8pPr marL="3910013" indent="-493713" algn="l" rtl="0" fontAlgn="base">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8pPr>
      <a:lvl9pPr marL="4367213" indent="-493713" algn="l" rtl="0" fontAlgn="base">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6082" name="Rectangle 1"/>
          <p:cNvSpPr>
            <a:spLocks noGrp="1" noChangeArrowheads="1"/>
          </p:cNvSpPr>
          <p:nvPr>
            <p:ph type="title"/>
          </p:nvPr>
        </p:nvSpPr>
        <p:spPr bwMode="auto">
          <a:xfrm>
            <a:off x="1270000" y="254000"/>
            <a:ext cx="10464800" cy="243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50800" tIns="50800" rIns="50800" bIns="50800" numCol="1" anchor="ctr" anchorCtr="0" compatLnSpc="1">
            <a:prstTxWarp prst="textNoShape">
              <a:avLst/>
            </a:prstTxWarp>
          </a:bodyPr>
          <a:lstStyle/>
          <a:p>
            <a:pPr lvl="0"/>
            <a:r>
              <a:rPr lang="en-US" altLang="en-US">
                <a:sym typeface="Gill Sans" charset="0"/>
              </a:rPr>
              <a:t>Click to edit Master title style</a:t>
            </a:r>
          </a:p>
        </p:txBody>
      </p:sp>
      <p:sp>
        <p:nvSpPr>
          <p:cNvPr id="46083" name="Rectangle 2"/>
          <p:cNvSpPr>
            <a:spLocks noGrp="1" noChangeArrowheads="1"/>
          </p:cNvSpPr>
          <p:nvPr>
            <p:ph type="body" idx="1"/>
          </p:nvPr>
        </p:nvSpPr>
        <p:spPr bwMode="auto">
          <a:xfrm>
            <a:off x="1270000" y="2768600"/>
            <a:ext cx="10464800" cy="571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50800" tIns="50800" rIns="50800" bIns="50800" numCol="1" anchor="t" anchorCtr="0" compatLnSpc="1">
            <a:prstTxWarp prst="textNoShape">
              <a:avLst/>
            </a:prstTxWarp>
          </a:bodyPr>
          <a:lstStyle/>
          <a:p>
            <a:pPr lvl="0"/>
            <a:r>
              <a:rPr lang="en-US" altLang="en-US">
                <a:sym typeface="Gill Sans" charset="0"/>
              </a:rPr>
              <a:t>Click to edit Master text styles</a:t>
            </a:r>
          </a:p>
          <a:p>
            <a:pPr lvl="1"/>
            <a:r>
              <a:rPr lang="en-US" altLang="en-US">
                <a:sym typeface="Gill Sans" charset="0"/>
              </a:rPr>
              <a:t>Second level</a:t>
            </a:r>
          </a:p>
          <a:p>
            <a:pPr lvl="2"/>
            <a:r>
              <a:rPr lang="en-US" altLang="en-US">
                <a:sym typeface="Gill Sans" charset="0"/>
              </a:rPr>
              <a:t>Third level</a:t>
            </a:r>
          </a:p>
          <a:p>
            <a:pPr lvl="3"/>
            <a:r>
              <a:rPr lang="en-US" altLang="en-US">
                <a:sym typeface="Gill Sans" charset="0"/>
              </a:rPr>
              <a:t>Fourth level</a:t>
            </a:r>
          </a:p>
          <a:p>
            <a:pPr lvl="4"/>
            <a:r>
              <a:rPr lang="en-US" altLang="en-US">
                <a:sym typeface="Gill Sans" charset="0"/>
              </a:rPr>
              <a:t>Fifth level</a:t>
            </a:r>
          </a:p>
        </p:txBody>
      </p:sp>
    </p:spTree>
  </p:cSld>
  <p:clrMap bg1="lt1" tx1="dk1" bg2="lt2" tx2="dk2" accent1="accent1" accent2="accent2" accent3="accent3" accent4="accent4" accent5="accent5" accent6="accent6" hlink="hlink" folHlink="folHlink"/>
  <p:sldLayoutIdLst>
    <p:sldLayoutId id="2147483787" r:id="rId1"/>
    <p:sldLayoutId id="2147483788" r:id="rId2"/>
    <p:sldLayoutId id="2147483789" r:id="rId3"/>
    <p:sldLayoutId id="2147483790" r:id="rId4"/>
    <p:sldLayoutId id="2147483791" r:id="rId5"/>
    <p:sldLayoutId id="2147483792" r:id="rId6"/>
    <p:sldLayoutId id="2147483793" r:id="rId7"/>
    <p:sldLayoutId id="2147483794" r:id="rId8"/>
    <p:sldLayoutId id="2147483795" r:id="rId9"/>
    <p:sldLayoutId id="2147483796" r:id="rId10"/>
    <p:sldLayoutId id="2147483797" r:id="rId11"/>
  </p:sldLayoutIdLst>
  <p:transition/>
  <p:txStyles>
    <p:titleStyle>
      <a:lvl1pPr algn="ctr" rtl="0" eaLnBrk="0" fontAlgn="base" hangingPunct="0">
        <a:spcBef>
          <a:spcPct val="0"/>
        </a:spcBef>
        <a:spcAft>
          <a:spcPct val="0"/>
        </a:spcAft>
        <a:defRPr sz="8400">
          <a:solidFill>
            <a:schemeClr val="tx1"/>
          </a:solidFill>
          <a:latin typeface="+mj-lt"/>
          <a:ea typeface="+mj-ea"/>
          <a:cs typeface="+mj-cs"/>
          <a:sym typeface="Gill Sans" charset="0"/>
        </a:defRPr>
      </a:lvl1pPr>
      <a:lvl2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2pPr>
      <a:lvl3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3pPr>
      <a:lvl4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4pPr>
      <a:lvl5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5pPr>
      <a:lvl6pPr marL="4572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6pPr>
      <a:lvl7pPr marL="9144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7pPr>
      <a:lvl8pPr marL="13716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8pPr>
      <a:lvl9pPr marL="18288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9pPr>
    </p:titleStyle>
    <p:bodyStyle>
      <a:lvl1pPr marL="760413" indent="-493713" algn="l" rtl="0" eaLnBrk="0" fontAlgn="base" hangingPunct="0">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1pPr>
      <a:lvl2pPr marL="1204913" indent="-493713" algn="l" rtl="0" eaLnBrk="0" fontAlgn="base" hangingPunct="0">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2pPr>
      <a:lvl3pPr marL="1649413" indent="-493713" algn="l" rtl="0" eaLnBrk="0" fontAlgn="base" hangingPunct="0">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3pPr>
      <a:lvl4pPr marL="2093913" indent="-493713" algn="l" rtl="0" eaLnBrk="0" fontAlgn="base" hangingPunct="0">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4pPr>
      <a:lvl5pPr marL="2538413" indent="-493713" algn="l" rtl="0" eaLnBrk="0" fontAlgn="base" hangingPunct="0">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5pPr>
      <a:lvl6pPr marL="2995613" indent="-493713" algn="l" rtl="0" fontAlgn="base">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6pPr>
      <a:lvl7pPr marL="3452813" indent="-493713" algn="l" rtl="0" fontAlgn="base">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7pPr>
      <a:lvl8pPr marL="3910013" indent="-493713" algn="l" rtl="0" fontAlgn="base">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8pPr>
      <a:lvl9pPr marL="4367213" indent="-493713" algn="l" rtl="0" fontAlgn="base">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7106" name="Rectangle 1"/>
          <p:cNvSpPr>
            <a:spLocks noGrp="1" noChangeArrowheads="1"/>
          </p:cNvSpPr>
          <p:nvPr>
            <p:ph type="title"/>
          </p:nvPr>
        </p:nvSpPr>
        <p:spPr bwMode="auto">
          <a:xfrm>
            <a:off x="1270000" y="254000"/>
            <a:ext cx="10464800" cy="243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50800" tIns="50800" rIns="50800" bIns="50800" numCol="1" anchor="ctr" anchorCtr="0" compatLnSpc="1">
            <a:prstTxWarp prst="textNoShape">
              <a:avLst/>
            </a:prstTxWarp>
          </a:bodyPr>
          <a:lstStyle/>
          <a:p>
            <a:pPr lvl="0"/>
            <a:r>
              <a:rPr lang="en-US" altLang="en-US">
                <a:sym typeface="Gill Sans" charset="0"/>
              </a:rPr>
              <a:t>Click to edit Master title style</a:t>
            </a:r>
          </a:p>
        </p:txBody>
      </p:sp>
      <p:sp>
        <p:nvSpPr>
          <p:cNvPr id="47107" name="Rectangle 2"/>
          <p:cNvSpPr>
            <a:spLocks noGrp="1" noChangeArrowheads="1"/>
          </p:cNvSpPr>
          <p:nvPr>
            <p:ph type="body" idx="1"/>
          </p:nvPr>
        </p:nvSpPr>
        <p:spPr bwMode="auto">
          <a:xfrm>
            <a:off x="7772400" y="2768600"/>
            <a:ext cx="3962400" cy="571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50800" tIns="50800" rIns="50800" bIns="50800" numCol="1" anchor="ctr" anchorCtr="0" compatLnSpc="1">
            <a:prstTxWarp prst="textNoShape">
              <a:avLst/>
            </a:prstTxWarp>
          </a:bodyPr>
          <a:lstStyle/>
          <a:p>
            <a:pPr lvl="0"/>
            <a:r>
              <a:rPr lang="en-US" altLang="en-US">
                <a:sym typeface="Gill Sans" charset="0"/>
              </a:rPr>
              <a:t>Click to edit Master text styles</a:t>
            </a:r>
          </a:p>
          <a:p>
            <a:pPr lvl="1"/>
            <a:r>
              <a:rPr lang="en-US" altLang="en-US">
                <a:sym typeface="Gill Sans" charset="0"/>
              </a:rPr>
              <a:t>Second level</a:t>
            </a:r>
          </a:p>
          <a:p>
            <a:pPr lvl="2"/>
            <a:r>
              <a:rPr lang="en-US" altLang="en-US">
                <a:sym typeface="Gill Sans" charset="0"/>
              </a:rPr>
              <a:t>Third level</a:t>
            </a:r>
          </a:p>
          <a:p>
            <a:pPr lvl="3"/>
            <a:r>
              <a:rPr lang="en-US" altLang="en-US">
                <a:sym typeface="Gill Sans" charset="0"/>
              </a:rPr>
              <a:t>Fourth level</a:t>
            </a:r>
          </a:p>
          <a:p>
            <a:pPr lvl="4"/>
            <a:r>
              <a:rPr lang="en-US" altLang="en-US">
                <a:sym typeface="Gill Sans" charset="0"/>
              </a:rPr>
              <a:t>Fifth level</a:t>
            </a:r>
          </a:p>
        </p:txBody>
      </p:sp>
    </p:spTree>
  </p:cSld>
  <p:clrMap bg1="lt1" tx1="dk1" bg2="lt2" tx2="dk2" accent1="accent1" accent2="accent2" accent3="accent3" accent4="accent4" accent5="accent5" accent6="accent6" hlink="hlink" folHlink="folHlink"/>
  <p:sldLayoutIdLst>
    <p:sldLayoutId id="2147483798" r:id="rId1"/>
    <p:sldLayoutId id="2147483799" r:id="rId2"/>
    <p:sldLayoutId id="2147483800" r:id="rId3"/>
    <p:sldLayoutId id="2147483801" r:id="rId4"/>
    <p:sldLayoutId id="2147483802" r:id="rId5"/>
    <p:sldLayoutId id="2147483803" r:id="rId6"/>
    <p:sldLayoutId id="2147483804" r:id="rId7"/>
    <p:sldLayoutId id="2147483805" r:id="rId8"/>
    <p:sldLayoutId id="2147483806" r:id="rId9"/>
    <p:sldLayoutId id="2147483807" r:id="rId10"/>
    <p:sldLayoutId id="2147483808" r:id="rId11"/>
  </p:sldLayoutIdLst>
  <p:transition/>
  <p:txStyles>
    <p:titleStyle>
      <a:lvl1pPr algn="ctr" rtl="0" eaLnBrk="0" fontAlgn="base" hangingPunct="0">
        <a:spcBef>
          <a:spcPct val="0"/>
        </a:spcBef>
        <a:spcAft>
          <a:spcPct val="0"/>
        </a:spcAft>
        <a:defRPr sz="8400">
          <a:solidFill>
            <a:schemeClr val="tx1"/>
          </a:solidFill>
          <a:latin typeface="+mj-lt"/>
          <a:ea typeface="+mj-ea"/>
          <a:cs typeface="+mj-cs"/>
          <a:sym typeface="Gill Sans" charset="0"/>
        </a:defRPr>
      </a:lvl1pPr>
      <a:lvl2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2pPr>
      <a:lvl3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3pPr>
      <a:lvl4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4pPr>
      <a:lvl5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5pPr>
      <a:lvl6pPr marL="4572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6pPr>
      <a:lvl7pPr marL="9144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7pPr>
      <a:lvl8pPr marL="13716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8pPr>
      <a:lvl9pPr marL="18288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9pPr>
    </p:titleStyle>
    <p:bodyStyle>
      <a:lvl1pPr marL="760413" indent="-493713" algn="l" rtl="0" eaLnBrk="0" fontAlgn="base" hangingPunct="0">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1pPr>
      <a:lvl2pPr marL="1204913" indent="-493713" algn="l" rtl="0" eaLnBrk="0" fontAlgn="base" hangingPunct="0">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2pPr>
      <a:lvl3pPr marL="1649413" indent="-493713" algn="l" rtl="0" eaLnBrk="0" fontAlgn="base" hangingPunct="0">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3pPr>
      <a:lvl4pPr marL="2093913" indent="-493713" algn="l" rtl="0" eaLnBrk="0" fontAlgn="base" hangingPunct="0">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4pPr>
      <a:lvl5pPr marL="2538413" indent="-493713" algn="l" rtl="0" eaLnBrk="0" fontAlgn="base" hangingPunct="0">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5pPr>
      <a:lvl6pPr marL="2995613" indent="-493713" algn="l" rtl="0" fontAlgn="base">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6pPr>
      <a:lvl7pPr marL="3452813" indent="-493713" algn="l" rtl="0" fontAlgn="base">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7pPr>
      <a:lvl8pPr marL="3910013" indent="-493713" algn="l" rtl="0" fontAlgn="base">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8pPr>
      <a:lvl9pPr marL="4367213" indent="-493713" algn="l" rtl="0" fontAlgn="base">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8130" name="Rectangle 1"/>
          <p:cNvSpPr>
            <a:spLocks noGrp="1" noChangeArrowheads="1"/>
          </p:cNvSpPr>
          <p:nvPr>
            <p:ph type="title"/>
          </p:nvPr>
        </p:nvSpPr>
        <p:spPr bwMode="auto">
          <a:xfrm>
            <a:off x="1270000" y="254000"/>
            <a:ext cx="10464800" cy="243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50800" tIns="50800" rIns="50800" bIns="50800" numCol="1" anchor="ctr" anchorCtr="0" compatLnSpc="1">
            <a:prstTxWarp prst="textNoShape">
              <a:avLst/>
            </a:prstTxWarp>
          </a:bodyPr>
          <a:lstStyle/>
          <a:p>
            <a:pPr lvl="0"/>
            <a:r>
              <a:rPr lang="en-US" altLang="en-US">
                <a:sym typeface="Gill Sans" charset="0"/>
              </a:rPr>
              <a:t>Click to edit Master title style</a:t>
            </a:r>
          </a:p>
        </p:txBody>
      </p:sp>
      <p:sp>
        <p:nvSpPr>
          <p:cNvPr id="48131" name="Rectangle 2"/>
          <p:cNvSpPr>
            <a:spLocks noGrp="1" noChangeArrowheads="1"/>
          </p:cNvSpPr>
          <p:nvPr>
            <p:ph type="body" idx="1"/>
          </p:nvPr>
        </p:nvSpPr>
        <p:spPr bwMode="auto">
          <a:xfrm>
            <a:off x="1270000" y="2768600"/>
            <a:ext cx="5041900" cy="571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50800" tIns="50800" rIns="50800" bIns="50800" numCol="1" anchor="ctr" anchorCtr="0" compatLnSpc="1">
            <a:prstTxWarp prst="textNoShape">
              <a:avLst/>
            </a:prstTxWarp>
          </a:bodyPr>
          <a:lstStyle/>
          <a:p>
            <a:pPr lvl="0"/>
            <a:r>
              <a:rPr lang="en-US" altLang="en-US">
                <a:sym typeface="Gill Sans" charset="0"/>
              </a:rPr>
              <a:t>Click to edit Master text styles</a:t>
            </a:r>
          </a:p>
          <a:p>
            <a:pPr lvl="1"/>
            <a:r>
              <a:rPr lang="en-US" altLang="en-US">
                <a:sym typeface="Gill Sans" charset="0"/>
              </a:rPr>
              <a:t>Second level</a:t>
            </a:r>
          </a:p>
          <a:p>
            <a:pPr lvl="2"/>
            <a:r>
              <a:rPr lang="en-US" altLang="en-US">
                <a:sym typeface="Gill Sans" charset="0"/>
              </a:rPr>
              <a:t>Third level</a:t>
            </a:r>
          </a:p>
          <a:p>
            <a:pPr lvl="3"/>
            <a:r>
              <a:rPr lang="en-US" altLang="en-US">
                <a:sym typeface="Gill Sans" charset="0"/>
              </a:rPr>
              <a:t>Fourth level</a:t>
            </a:r>
          </a:p>
          <a:p>
            <a:pPr lvl="4"/>
            <a:r>
              <a:rPr lang="en-US" altLang="en-US">
                <a:sym typeface="Gill Sans" charset="0"/>
              </a:rPr>
              <a:t>Fifth level</a:t>
            </a:r>
          </a:p>
        </p:txBody>
      </p:sp>
    </p:spTree>
  </p:cSld>
  <p:clrMap bg1="lt1" tx1="dk1" bg2="lt2" tx2="dk2" accent1="accent1" accent2="accent2" accent3="accent3" accent4="accent4" accent5="accent5" accent6="accent6" hlink="hlink" folHlink="folHlink"/>
  <p:sldLayoutIdLst>
    <p:sldLayoutId id="2147483809" r:id="rId1"/>
    <p:sldLayoutId id="2147483810" r:id="rId2"/>
    <p:sldLayoutId id="2147483811" r:id="rId3"/>
    <p:sldLayoutId id="2147483812" r:id="rId4"/>
    <p:sldLayoutId id="2147483813" r:id="rId5"/>
    <p:sldLayoutId id="2147483814" r:id="rId6"/>
    <p:sldLayoutId id="2147483815" r:id="rId7"/>
    <p:sldLayoutId id="2147483816" r:id="rId8"/>
    <p:sldLayoutId id="2147483817" r:id="rId9"/>
    <p:sldLayoutId id="2147483818" r:id="rId10"/>
    <p:sldLayoutId id="2147483819" r:id="rId11"/>
  </p:sldLayoutIdLst>
  <p:transition/>
  <p:txStyles>
    <p:titleStyle>
      <a:lvl1pPr algn="ctr" rtl="0" eaLnBrk="0" fontAlgn="base" hangingPunct="0">
        <a:spcBef>
          <a:spcPct val="0"/>
        </a:spcBef>
        <a:spcAft>
          <a:spcPct val="0"/>
        </a:spcAft>
        <a:defRPr sz="8400">
          <a:solidFill>
            <a:schemeClr val="tx1"/>
          </a:solidFill>
          <a:latin typeface="+mj-lt"/>
          <a:ea typeface="+mj-ea"/>
          <a:cs typeface="+mj-cs"/>
          <a:sym typeface="Gill Sans" charset="0"/>
        </a:defRPr>
      </a:lvl1pPr>
      <a:lvl2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2pPr>
      <a:lvl3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3pPr>
      <a:lvl4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4pPr>
      <a:lvl5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5pPr>
      <a:lvl6pPr marL="4572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6pPr>
      <a:lvl7pPr marL="9144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7pPr>
      <a:lvl8pPr marL="13716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8pPr>
      <a:lvl9pPr marL="18288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9pPr>
    </p:titleStyle>
    <p:bodyStyle>
      <a:lvl1pPr marL="760413" indent="-493713" algn="l" rtl="0" eaLnBrk="0" fontAlgn="base" hangingPunct="0">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1pPr>
      <a:lvl2pPr marL="1204913" indent="-493713" algn="l" rtl="0" eaLnBrk="0" fontAlgn="base" hangingPunct="0">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2pPr>
      <a:lvl3pPr marL="1649413" indent="-493713" algn="l" rtl="0" eaLnBrk="0" fontAlgn="base" hangingPunct="0">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3pPr>
      <a:lvl4pPr marL="2093913" indent="-493713" algn="l" rtl="0" eaLnBrk="0" fontAlgn="base" hangingPunct="0">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4pPr>
      <a:lvl5pPr marL="2538413" indent="-493713" algn="l" rtl="0" eaLnBrk="0" fontAlgn="base" hangingPunct="0">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5pPr>
      <a:lvl6pPr marL="2995613" indent="-493713" algn="l" rtl="0" fontAlgn="base">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6pPr>
      <a:lvl7pPr marL="3452813" indent="-493713" algn="l" rtl="0" fontAlgn="base">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7pPr>
      <a:lvl8pPr marL="3910013" indent="-493713" algn="l" rtl="0" fontAlgn="base">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8pPr>
      <a:lvl9pPr marL="4367213" indent="-493713" algn="l" rtl="0" fontAlgn="base">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9154" name="Rectangle 1"/>
          <p:cNvSpPr>
            <a:spLocks noGrp="1" noChangeArrowheads="1"/>
          </p:cNvSpPr>
          <p:nvPr>
            <p:ph type="body" idx="1"/>
          </p:nvPr>
        </p:nvSpPr>
        <p:spPr bwMode="auto">
          <a:xfrm>
            <a:off x="1270000" y="1270000"/>
            <a:ext cx="10464800" cy="721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50800" tIns="50800" rIns="50800" bIns="50800" numCol="1" anchor="ctr" anchorCtr="0" compatLnSpc="1">
            <a:prstTxWarp prst="textNoShape">
              <a:avLst/>
            </a:prstTxWarp>
          </a:bodyPr>
          <a:lstStyle/>
          <a:p>
            <a:pPr lvl="0"/>
            <a:r>
              <a:rPr lang="en-US" altLang="en-US">
                <a:sym typeface="Gill Sans" charset="0"/>
              </a:rPr>
              <a:t>Click to edit Master text styles</a:t>
            </a:r>
          </a:p>
          <a:p>
            <a:pPr lvl="1"/>
            <a:r>
              <a:rPr lang="en-US" altLang="en-US">
                <a:sym typeface="Gill Sans" charset="0"/>
              </a:rPr>
              <a:t>Second level</a:t>
            </a:r>
          </a:p>
          <a:p>
            <a:pPr lvl="2"/>
            <a:r>
              <a:rPr lang="en-US" altLang="en-US">
                <a:sym typeface="Gill Sans" charset="0"/>
              </a:rPr>
              <a:t>Third level</a:t>
            </a:r>
          </a:p>
          <a:p>
            <a:pPr lvl="3"/>
            <a:r>
              <a:rPr lang="en-US" altLang="en-US">
                <a:sym typeface="Gill Sans" charset="0"/>
              </a:rPr>
              <a:t>Fourth level</a:t>
            </a:r>
          </a:p>
          <a:p>
            <a:pPr lvl="4"/>
            <a:r>
              <a:rPr lang="en-US" altLang="en-US">
                <a:sym typeface="Gill Sans" charset="0"/>
              </a:rPr>
              <a:t>Fifth level</a:t>
            </a:r>
          </a:p>
        </p:txBody>
      </p:sp>
    </p:spTree>
  </p:cSld>
  <p:clrMap bg1="lt1" tx1="dk1" bg2="lt2" tx2="dk2" accent1="accent1" accent2="accent2" accent3="accent3" accent4="accent4" accent5="accent5" accent6="accent6" hlink="hlink" folHlink="folHlink"/>
  <p:sldLayoutIdLst>
    <p:sldLayoutId id="2147483820" r:id="rId1"/>
    <p:sldLayoutId id="2147483821" r:id="rId2"/>
    <p:sldLayoutId id="2147483822" r:id="rId3"/>
    <p:sldLayoutId id="2147483823" r:id="rId4"/>
    <p:sldLayoutId id="2147483824" r:id="rId5"/>
    <p:sldLayoutId id="2147483825" r:id="rId6"/>
    <p:sldLayoutId id="2147483826" r:id="rId7"/>
    <p:sldLayoutId id="2147483827" r:id="rId8"/>
    <p:sldLayoutId id="2147483828" r:id="rId9"/>
    <p:sldLayoutId id="2147483829" r:id="rId10"/>
    <p:sldLayoutId id="2147483830" r:id="rId11"/>
  </p:sldLayoutIdLst>
  <p:transition/>
  <p:txStyles>
    <p:titleStyle>
      <a:lvl1pPr algn="ctr" rtl="0" eaLnBrk="0" fontAlgn="base" hangingPunct="0">
        <a:spcBef>
          <a:spcPct val="0"/>
        </a:spcBef>
        <a:spcAft>
          <a:spcPct val="0"/>
        </a:spcAft>
        <a:defRPr sz="8400">
          <a:solidFill>
            <a:schemeClr val="tx1"/>
          </a:solidFill>
          <a:latin typeface="+mj-lt"/>
          <a:ea typeface="+mj-ea"/>
          <a:cs typeface="+mj-cs"/>
          <a:sym typeface="Gill Sans" charset="0"/>
        </a:defRPr>
      </a:lvl1pPr>
      <a:lvl2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2pPr>
      <a:lvl3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3pPr>
      <a:lvl4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4pPr>
      <a:lvl5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5pPr>
      <a:lvl6pPr marL="4572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6pPr>
      <a:lvl7pPr marL="9144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7pPr>
      <a:lvl8pPr marL="13716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8pPr>
      <a:lvl9pPr marL="18288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9pPr>
    </p:titleStyle>
    <p:bodyStyle>
      <a:lvl1pPr marL="838200" indent="-571500" algn="l" rtl="0" eaLnBrk="0" fontAlgn="base" hangingPunct="0">
        <a:spcBef>
          <a:spcPts val="4800"/>
        </a:spcBef>
        <a:spcAft>
          <a:spcPct val="0"/>
        </a:spcAft>
        <a:buSzPct val="171000"/>
        <a:buFont typeface="Gill Sans" charset="0"/>
        <a:buChar char="•"/>
        <a:defRPr sz="4200">
          <a:solidFill>
            <a:schemeClr val="tx1"/>
          </a:solidFill>
          <a:latin typeface="+mn-lt"/>
          <a:ea typeface="+mn-ea"/>
          <a:cs typeface="+mn-cs"/>
          <a:sym typeface="Gill Sans" charset="0"/>
        </a:defRPr>
      </a:lvl1pPr>
      <a:lvl2pPr marL="1282700" indent="-571500" algn="l" rtl="0" eaLnBrk="0" fontAlgn="base" hangingPunct="0">
        <a:spcBef>
          <a:spcPts val="4800"/>
        </a:spcBef>
        <a:spcAft>
          <a:spcPct val="0"/>
        </a:spcAft>
        <a:buSzPct val="171000"/>
        <a:buFont typeface="Gill Sans" charset="0"/>
        <a:buChar char="•"/>
        <a:defRPr sz="4200">
          <a:solidFill>
            <a:schemeClr val="tx1"/>
          </a:solidFill>
          <a:latin typeface="+mn-lt"/>
          <a:ea typeface="+mn-ea"/>
          <a:cs typeface="+mn-cs"/>
          <a:sym typeface="Gill Sans" charset="0"/>
        </a:defRPr>
      </a:lvl2pPr>
      <a:lvl3pPr marL="1727200" indent="-571500" algn="l" rtl="0" eaLnBrk="0" fontAlgn="base" hangingPunct="0">
        <a:spcBef>
          <a:spcPts val="4800"/>
        </a:spcBef>
        <a:spcAft>
          <a:spcPct val="0"/>
        </a:spcAft>
        <a:buSzPct val="171000"/>
        <a:buFont typeface="Gill Sans" charset="0"/>
        <a:buChar char="•"/>
        <a:defRPr sz="4200">
          <a:solidFill>
            <a:schemeClr val="tx1"/>
          </a:solidFill>
          <a:latin typeface="+mn-lt"/>
          <a:ea typeface="+mn-ea"/>
          <a:cs typeface="+mn-cs"/>
          <a:sym typeface="Gill Sans" charset="0"/>
        </a:defRPr>
      </a:lvl3pPr>
      <a:lvl4pPr marL="2171700" indent="-571500" algn="l" rtl="0" eaLnBrk="0" fontAlgn="base" hangingPunct="0">
        <a:spcBef>
          <a:spcPts val="4800"/>
        </a:spcBef>
        <a:spcAft>
          <a:spcPct val="0"/>
        </a:spcAft>
        <a:buSzPct val="171000"/>
        <a:buFont typeface="Gill Sans" charset="0"/>
        <a:buChar char="•"/>
        <a:defRPr sz="4200">
          <a:solidFill>
            <a:schemeClr val="tx1"/>
          </a:solidFill>
          <a:latin typeface="+mn-lt"/>
          <a:ea typeface="+mn-ea"/>
          <a:cs typeface="+mn-cs"/>
          <a:sym typeface="Gill Sans" charset="0"/>
        </a:defRPr>
      </a:lvl4pPr>
      <a:lvl5pPr marL="2616200" indent="-571500" algn="l" rtl="0" eaLnBrk="0" fontAlgn="base" hangingPunct="0">
        <a:spcBef>
          <a:spcPts val="4800"/>
        </a:spcBef>
        <a:spcAft>
          <a:spcPct val="0"/>
        </a:spcAft>
        <a:buSzPct val="171000"/>
        <a:buFont typeface="Gill Sans" charset="0"/>
        <a:buChar char="•"/>
        <a:defRPr sz="4200">
          <a:solidFill>
            <a:schemeClr val="tx1"/>
          </a:solidFill>
          <a:latin typeface="+mn-lt"/>
          <a:ea typeface="+mn-ea"/>
          <a:cs typeface="+mn-cs"/>
          <a:sym typeface="Gill Sans" charset="0"/>
        </a:defRPr>
      </a:lvl5pPr>
      <a:lvl6pPr marL="3073400" indent="-571500" algn="l" rtl="0" fontAlgn="base">
        <a:spcBef>
          <a:spcPts val="4800"/>
        </a:spcBef>
        <a:spcAft>
          <a:spcPct val="0"/>
        </a:spcAft>
        <a:buSzPct val="171000"/>
        <a:buFont typeface="Gill Sans" charset="0"/>
        <a:buChar char="•"/>
        <a:defRPr sz="4200">
          <a:solidFill>
            <a:schemeClr val="tx1"/>
          </a:solidFill>
          <a:latin typeface="+mn-lt"/>
          <a:ea typeface="+mn-ea"/>
          <a:cs typeface="+mn-cs"/>
          <a:sym typeface="Gill Sans" charset="0"/>
        </a:defRPr>
      </a:lvl6pPr>
      <a:lvl7pPr marL="3530600" indent="-571500" algn="l" rtl="0" fontAlgn="base">
        <a:spcBef>
          <a:spcPts val="4800"/>
        </a:spcBef>
        <a:spcAft>
          <a:spcPct val="0"/>
        </a:spcAft>
        <a:buSzPct val="171000"/>
        <a:buFont typeface="Gill Sans" charset="0"/>
        <a:buChar char="•"/>
        <a:defRPr sz="4200">
          <a:solidFill>
            <a:schemeClr val="tx1"/>
          </a:solidFill>
          <a:latin typeface="+mn-lt"/>
          <a:ea typeface="+mn-ea"/>
          <a:cs typeface="+mn-cs"/>
          <a:sym typeface="Gill Sans" charset="0"/>
        </a:defRPr>
      </a:lvl7pPr>
      <a:lvl8pPr marL="3987800" indent="-571500" algn="l" rtl="0" fontAlgn="base">
        <a:spcBef>
          <a:spcPts val="4800"/>
        </a:spcBef>
        <a:spcAft>
          <a:spcPct val="0"/>
        </a:spcAft>
        <a:buSzPct val="171000"/>
        <a:buFont typeface="Gill Sans" charset="0"/>
        <a:buChar char="•"/>
        <a:defRPr sz="4200">
          <a:solidFill>
            <a:schemeClr val="tx1"/>
          </a:solidFill>
          <a:latin typeface="+mn-lt"/>
          <a:ea typeface="+mn-ea"/>
          <a:cs typeface="+mn-cs"/>
          <a:sym typeface="Gill Sans" charset="0"/>
        </a:defRPr>
      </a:lvl8pPr>
      <a:lvl9pPr marL="4445000" indent="-571500" algn="l" rtl="0" fontAlgn="base">
        <a:spcBef>
          <a:spcPts val="4800"/>
        </a:spcBef>
        <a:spcAft>
          <a:spcPct val="0"/>
        </a:spcAft>
        <a:buSzPct val="171000"/>
        <a:buFont typeface="Gill Sans" charset="0"/>
        <a:buChar char="•"/>
        <a:defRPr sz="4200">
          <a:solidFill>
            <a:schemeClr val="tx1"/>
          </a:solidFill>
          <a:latin typeface="+mn-lt"/>
          <a:ea typeface="+mn-ea"/>
          <a:cs typeface="+mn-cs"/>
          <a:sym typeface="Gill Sans"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0178" name="Rectangle 1"/>
          <p:cNvSpPr>
            <a:spLocks noGrp="1" noChangeArrowheads="1"/>
          </p:cNvSpPr>
          <p:nvPr>
            <p:ph type="title"/>
          </p:nvPr>
        </p:nvSpPr>
        <p:spPr bwMode="auto">
          <a:xfrm>
            <a:off x="1270000" y="2971800"/>
            <a:ext cx="10464800" cy="381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50800" tIns="50800" rIns="50800" bIns="50800" numCol="1" anchor="ctr" anchorCtr="0" compatLnSpc="1">
            <a:prstTxWarp prst="textNoShape">
              <a:avLst/>
            </a:prstTxWarp>
          </a:bodyPr>
          <a:lstStyle/>
          <a:p>
            <a:pPr lvl="0"/>
            <a:r>
              <a:rPr lang="en-US" altLang="en-US">
                <a:sym typeface="Gill Sans" charset="0"/>
              </a:rPr>
              <a:t>Click to edit Master title style</a:t>
            </a:r>
          </a:p>
        </p:txBody>
      </p:sp>
    </p:spTree>
  </p:cSld>
  <p:clrMap bg1="lt1" tx1="dk1" bg2="lt2" tx2="dk2" accent1="accent1" accent2="accent2" accent3="accent3" accent4="accent4" accent5="accent5" accent6="accent6" hlink="hlink" folHlink="folHlink"/>
  <p:sldLayoutIdLst>
    <p:sldLayoutId id="2147483831" r:id="rId1"/>
    <p:sldLayoutId id="2147483832" r:id="rId2"/>
    <p:sldLayoutId id="2147483833" r:id="rId3"/>
    <p:sldLayoutId id="2147483834" r:id="rId4"/>
    <p:sldLayoutId id="2147483835" r:id="rId5"/>
    <p:sldLayoutId id="2147483836" r:id="rId6"/>
    <p:sldLayoutId id="2147483837" r:id="rId7"/>
    <p:sldLayoutId id="2147483838" r:id="rId8"/>
    <p:sldLayoutId id="2147483839" r:id="rId9"/>
    <p:sldLayoutId id="2147483840" r:id="rId10"/>
    <p:sldLayoutId id="2147483841" r:id="rId11"/>
  </p:sldLayoutIdLst>
  <p:transition/>
  <p:txStyles>
    <p:titleStyle>
      <a:lvl1pPr algn="ctr" rtl="0" eaLnBrk="0" fontAlgn="base" hangingPunct="0">
        <a:spcBef>
          <a:spcPct val="0"/>
        </a:spcBef>
        <a:spcAft>
          <a:spcPct val="0"/>
        </a:spcAft>
        <a:defRPr sz="8400">
          <a:solidFill>
            <a:schemeClr val="tx1"/>
          </a:solidFill>
          <a:latin typeface="+mj-lt"/>
          <a:ea typeface="+mj-ea"/>
          <a:cs typeface="+mj-cs"/>
          <a:sym typeface="Gill Sans" charset="0"/>
        </a:defRPr>
      </a:lvl1pPr>
      <a:lvl2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2pPr>
      <a:lvl3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3pPr>
      <a:lvl4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4pPr>
      <a:lvl5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5pPr>
      <a:lvl6pPr marL="4572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6pPr>
      <a:lvl7pPr marL="9144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7pPr>
      <a:lvl8pPr marL="13716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8pPr>
      <a:lvl9pPr marL="18288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9pPr>
    </p:titleStyle>
    <p:bodyStyle>
      <a:lvl1pPr marL="342900" indent="-342900" algn="ctr" rtl="0" eaLnBrk="0" fontAlgn="base" hangingPunct="0">
        <a:spcBef>
          <a:spcPct val="0"/>
        </a:spcBef>
        <a:spcAft>
          <a:spcPct val="0"/>
        </a:spcAft>
        <a:defRPr sz="3600">
          <a:solidFill>
            <a:schemeClr val="tx1"/>
          </a:solidFill>
          <a:latin typeface="+mn-lt"/>
          <a:ea typeface="+mn-ea"/>
          <a:cs typeface="+mn-cs"/>
          <a:sym typeface="Gill Sans" charset="0"/>
        </a:defRPr>
      </a:lvl1pPr>
      <a:lvl2pPr marL="742950" indent="-285750" algn="ctr" rtl="0" eaLnBrk="0" fontAlgn="base" hangingPunct="0">
        <a:spcBef>
          <a:spcPct val="0"/>
        </a:spcBef>
        <a:spcAft>
          <a:spcPct val="0"/>
        </a:spcAft>
        <a:defRPr sz="3600">
          <a:solidFill>
            <a:schemeClr val="tx1"/>
          </a:solidFill>
          <a:latin typeface="+mn-lt"/>
          <a:ea typeface="+mn-ea"/>
          <a:cs typeface="+mn-cs"/>
          <a:sym typeface="Gill Sans" charset="0"/>
        </a:defRPr>
      </a:lvl2pPr>
      <a:lvl3pPr marL="1143000" indent="-228600" algn="ctr" rtl="0" eaLnBrk="0" fontAlgn="base" hangingPunct="0">
        <a:spcBef>
          <a:spcPct val="0"/>
        </a:spcBef>
        <a:spcAft>
          <a:spcPct val="0"/>
        </a:spcAft>
        <a:defRPr sz="3600">
          <a:solidFill>
            <a:schemeClr val="tx1"/>
          </a:solidFill>
          <a:latin typeface="+mn-lt"/>
          <a:ea typeface="+mn-ea"/>
          <a:cs typeface="+mn-cs"/>
          <a:sym typeface="Gill Sans" charset="0"/>
        </a:defRPr>
      </a:lvl3pPr>
      <a:lvl4pPr marL="1600200" indent="-228600" algn="ctr" rtl="0" eaLnBrk="0" fontAlgn="base" hangingPunct="0">
        <a:spcBef>
          <a:spcPct val="0"/>
        </a:spcBef>
        <a:spcAft>
          <a:spcPct val="0"/>
        </a:spcAft>
        <a:defRPr sz="3600">
          <a:solidFill>
            <a:schemeClr val="tx1"/>
          </a:solidFill>
          <a:latin typeface="+mn-lt"/>
          <a:ea typeface="+mn-ea"/>
          <a:cs typeface="+mn-cs"/>
          <a:sym typeface="Gill Sans" charset="0"/>
        </a:defRPr>
      </a:lvl4pPr>
      <a:lvl5pPr marL="2057400" indent="-228600" algn="ctr" rtl="0" eaLnBrk="0" fontAlgn="base" hangingPunct="0">
        <a:spcBef>
          <a:spcPct val="0"/>
        </a:spcBef>
        <a:spcAft>
          <a:spcPct val="0"/>
        </a:spcAft>
        <a:defRPr sz="3600">
          <a:solidFill>
            <a:schemeClr val="tx1"/>
          </a:solidFill>
          <a:latin typeface="+mn-lt"/>
          <a:ea typeface="+mn-ea"/>
          <a:cs typeface="+mn-cs"/>
          <a:sym typeface="Gill Sans" charset="0"/>
        </a:defRPr>
      </a:lvl5pPr>
      <a:lvl6pPr marL="457200" algn="ctr" rtl="0" fontAlgn="base">
        <a:spcBef>
          <a:spcPct val="0"/>
        </a:spcBef>
        <a:spcAft>
          <a:spcPct val="0"/>
        </a:spcAft>
        <a:defRPr sz="3600">
          <a:solidFill>
            <a:schemeClr val="tx1"/>
          </a:solidFill>
          <a:latin typeface="+mn-lt"/>
          <a:ea typeface="+mn-ea"/>
          <a:cs typeface="+mn-cs"/>
          <a:sym typeface="Gill Sans" charset="0"/>
        </a:defRPr>
      </a:lvl6pPr>
      <a:lvl7pPr marL="914400" algn="ctr" rtl="0" fontAlgn="base">
        <a:spcBef>
          <a:spcPct val="0"/>
        </a:spcBef>
        <a:spcAft>
          <a:spcPct val="0"/>
        </a:spcAft>
        <a:defRPr sz="3600">
          <a:solidFill>
            <a:schemeClr val="tx1"/>
          </a:solidFill>
          <a:latin typeface="+mn-lt"/>
          <a:ea typeface="+mn-ea"/>
          <a:cs typeface="+mn-cs"/>
          <a:sym typeface="Gill Sans" charset="0"/>
        </a:defRPr>
      </a:lvl7pPr>
      <a:lvl8pPr marL="1371600" algn="ctr" rtl="0" fontAlgn="base">
        <a:spcBef>
          <a:spcPct val="0"/>
        </a:spcBef>
        <a:spcAft>
          <a:spcPct val="0"/>
        </a:spcAft>
        <a:defRPr sz="3600">
          <a:solidFill>
            <a:schemeClr val="tx1"/>
          </a:solidFill>
          <a:latin typeface="+mn-lt"/>
          <a:ea typeface="+mn-ea"/>
          <a:cs typeface="+mn-cs"/>
          <a:sym typeface="Gill Sans" charset="0"/>
        </a:defRPr>
      </a:lvl8pPr>
      <a:lvl9pPr marL="1828800" algn="ctr" rtl="0" fontAlgn="base">
        <a:spcBef>
          <a:spcPct val="0"/>
        </a:spcBef>
        <a:spcAft>
          <a:spcPct val="0"/>
        </a:spcAft>
        <a:defRPr sz="3600">
          <a:solidFill>
            <a:schemeClr val="tx1"/>
          </a:solidFill>
          <a:latin typeface="+mn-lt"/>
          <a:ea typeface="+mn-ea"/>
          <a:cs typeface="+mn-cs"/>
          <a:sym typeface="Gill Sans"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7.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02" name="Rectangle 1"/>
          <p:cNvSpPr>
            <a:spLocks noGrp="1" noChangeArrowheads="1"/>
          </p:cNvSpPr>
          <p:nvPr>
            <p:ph type="body" idx="1"/>
          </p:nvPr>
        </p:nvSpPr>
        <p:spPr bwMode="auto">
          <a:xfrm>
            <a:off x="1270000" y="5029200"/>
            <a:ext cx="10464800" cy="1130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50800" tIns="50800" rIns="50800" bIns="50800" numCol="1" anchor="t" anchorCtr="0" compatLnSpc="1">
            <a:prstTxWarp prst="textNoShape">
              <a:avLst/>
            </a:prstTxWarp>
          </a:bodyPr>
          <a:lstStyle/>
          <a:p>
            <a:pPr lvl="0"/>
            <a:r>
              <a:rPr lang="en-US" altLang="en-US">
                <a:sym typeface="Gill Sans" charset="0"/>
              </a:rPr>
              <a:t>Click to edit Master text styles</a:t>
            </a:r>
          </a:p>
          <a:p>
            <a:pPr lvl="1"/>
            <a:r>
              <a:rPr lang="en-US" altLang="en-US">
                <a:sym typeface="Gill Sans" charset="0"/>
              </a:rPr>
              <a:t>Second level</a:t>
            </a:r>
          </a:p>
          <a:p>
            <a:pPr lvl="2"/>
            <a:r>
              <a:rPr lang="en-US" altLang="en-US">
                <a:sym typeface="Gill Sans" charset="0"/>
              </a:rPr>
              <a:t>Third level</a:t>
            </a:r>
          </a:p>
          <a:p>
            <a:pPr lvl="3"/>
            <a:r>
              <a:rPr lang="en-US" altLang="en-US">
                <a:sym typeface="Gill Sans" charset="0"/>
              </a:rPr>
              <a:t>Fourth level</a:t>
            </a:r>
          </a:p>
          <a:p>
            <a:pPr lvl="4"/>
            <a:r>
              <a:rPr lang="en-US" altLang="en-US">
                <a:sym typeface="Gill Sans" charset="0"/>
              </a:rPr>
              <a:t>Fifth level</a:t>
            </a:r>
          </a:p>
        </p:txBody>
      </p:sp>
      <p:sp>
        <p:nvSpPr>
          <p:cNvPr id="51203" name="Rectangle 2"/>
          <p:cNvSpPr>
            <a:spLocks noGrp="1" noChangeArrowheads="1"/>
          </p:cNvSpPr>
          <p:nvPr>
            <p:ph type="title"/>
          </p:nvPr>
        </p:nvSpPr>
        <p:spPr bwMode="auto">
          <a:xfrm>
            <a:off x="1270000" y="1638300"/>
            <a:ext cx="10464800" cy="330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50800" tIns="50800" rIns="50800" bIns="50800" numCol="1" anchor="b" anchorCtr="0" compatLnSpc="1">
            <a:prstTxWarp prst="textNoShape">
              <a:avLst/>
            </a:prstTxWarp>
          </a:bodyPr>
          <a:lstStyle/>
          <a:p>
            <a:pPr lvl="0"/>
            <a:r>
              <a:rPr lang="en-US" altLang="en-US">
                <a:sym typeface="Gill Sans" charset="0"/>
              </a:rPr>
              <a:t>Click to edit Master title style</a:t>
            </a:r>
          </a:p>
        </p:txBody>
      </p:sp>
    </p:spTree>
  </p:cSld>
  <p:clrMap bg1="lt1" tx1="dk1" bg2="lt2" tx2="dk2" accent1="accent1" accent2="accent2" accent3="accent3" accent4="accent4" accent5="accent5" accent6="accent6" hlink="hlink" folHlink="folHlink"/>
  <p:sldLayoutIdLst>
    <p:sldLayoutId id="2147483842" r:id="rId1"/>
    <p:sldLayoutId id="2147483843" r:id="rId2"/>
    <p:sldLayoutId id="2147483844" r:id="rId3"/>
    <p:sldLayoutId id="2147483845" r:id="rId4"/>
    <p:sldLayoutId id="2147483846" r:id="rId5"/>
    <p:sldLayoutId id="2147483847" r:id="rId6"/>
    <p:sldLayoutId id="2147483848" r:id="rId7"/>
    <p:sldLayoutId id="2147483849" r:id="rId8"/>
    <p:sldLayoutId id="2147483850" r:id="rId9"/>
    <p:sldLayoutId id="2147483851" r:id="rId10"/>
    <p:sldLayoutId id="2147483852" r:id="rId11"/>
  </p:sldLayoutIdLst>
  <p:transition/>
  <p:txStyles>
    <p:titleStyle>
      <a:lvl1pPr algn="ctr" rtl="0" eaLnBrk="0" fontAlgn="base" hangingPunct="0">
        <a:spcBef>
          <a:spcPct val="0"/>
        </a:spcBef>
        <a:spcAft>
          <a:spcPct val="0"/>
        </a:spcAft>
        <a:defRPr sz="8400">
          <a:solidFill>
            <a:schemeClr val="tx1"/>
          </a:solidFill>
          <a:latin typeface="+mj-lt"/>
          <a:ea typeface="+mj-ea"/>
          <a:cs typeface="+mj-cs"/>
          <a:sym typeface="Gill Sans" charset="0"/>
        </a:defRPr>
      </a:lvl1pPr>
      <a:lvl2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2pPr>
      <a:lvl3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3pPr>
      <a:lvl4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4pPr>
      <a:lvl5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5pPr>
      <a:lvl6pPr marL="4572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6pPr>
      <a:lvl7pPr marL="9144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7pPr>
      <a:lvl8pPr marL="13716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8pPr>
      <a:lvl9pPr marL="18288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9pPr>
    </p:titleStyle>
    <p:bodyStyle>
      <a:lvl1pPr marL="342900" indent="-342900" algn="ctr" rtl="0" eaLnBrk="0" fontAlgn="base" hangingPunct="0">
        <a:spcBef>
          <a:spcPct val="0"/>
        </a:spcBef>
        <a:spcAft>
          <a:spcPct val="0"/>
        </a:spcAft>
        <a:defRPr sz="3600">
          <a:solidFill>
            <a:schemeClr val="tx1"/>
          </a:solidFill>
          <a:latin typeface="+mn-lt"/>
          <a:ea typeface="+mn-ea"/>
          <a:cs typeface="+mn-cs"/>
          <a:sym typeface="Gill Sans" charset="0"/>
        </a:defRPr>
      </a:lvl1pPr>
      <a:lvl2pPr marL="742950" indent="-285750" algn="ctr" rtl="0" eaLnBrk="0" fontAlgn="base" hangingPunct="0">
        <a:spcBef>
          <a:spcPct val="0"/>
        </a:spcBef>
        <a:spcAft>
          <a:spcPct val="0"/>
        </a:spcAft>
        <a:defRPr sz="3600">
          <a:solidFill>
            <a:schemeClr val="tx1"/>
          </a:solidFill>
          <a:latin typeface="+mn-lt"/>
          <a:ea typeface="+mn-ea"/>
          <a:cs typeface="+mn-cs"/>
          <a:sym typeface="Gill Sans" charset="0"/>
        </a:defRPr>
      </a:lvl2pPr>
      <a:lvl3pPr marL="1143000" indent="-228600" algn="ctr" rtl="0" eaLnBrk="0" fontAlgn="base" hangingPunct="0">
        <a:spcBef>
          <a:spcPct val="0"/>
        </a:spcBef>
        <a:spcAft>
          <a:spcPct val="0"/>
        </a:spcAft>
        <a:defRPr sz="3600">
          <a:solidFill>
            <a:schemeClr val="tx1"/>
          </a:solidFill>
          <a:latin typeface="+mn-lt"/>
          <a:ea typeface="+mn-ea"/>
          <a:cs typeface="+mn-cs"/>
          <a:sym typeface="Gill Sans" charset="0"/>
        </a:defRPr>
      </a:lvl3pPr>
      <a:lvl4pPr marL="1600200" indent="-228600" algn="ctr" rtl="0" eaLnBrk="0" fontAlgn="base" hangingPunct="0">
        <a:spcBef>
          <a:spcPct val="0"/>
        </a:spcBef>
        <a:spcAft>
          <a:spcPct val="0"/>
        </a:spcAft>
        <a:defRPr sz="3600">
          <a:solidFill>
            <a:schemeClr val="tx1"/>
          </a:solidFill>
          <a:latin typeface="+mn-lt"/>
          <a:ea typeface="+mn-ea"/>
          <a:cs typeface="+mn-cs"/>
          <a:sym typeface="Gill Sans" charset="0"/>
        </a:defRPr>
      </a:lvl4pPr>
      <a:lvl5pPr marL="2057400" indent="-228600" algn="ctr" rtl="0" eaLnBrk="0" fontAlgn="base" hangingPunct="0">
        <a:spcBef>
          <a:spcPct val="0"/>
        </a:spcBef>
        <a:spcAft>
          <a:spcPct val="0"/>
        </a:spcAft>
        <a:defRPr sz="3600">
          <a:solidFill>
            <a:schemeClr val="tx1"/>
          </a:solidFill>
          <a:latin typeface="+mn-lt"/>
          <a:ea typeface="+mn-ea"/>
          <a:cs typeface="+mn-cs"/>
          <a:sym typeface="Gill Sans" charset="0"/>
        </a:defRPr>
      </a:lvl5pPr>
      <a:lvl6pPr marL="457200" algn="ctr" rtl="0" fontAlgn="base">
        <a:spcBef>
          <a:spcPct val="0"/>
        </a:spcBef>
        <a:spcAft>
          <a:spcPct val="0"/>
        </a:spcAft>
        <a:defRPr sz="3600">
          <a:solidFill>
            <a:schemeClr val="tx1"/>
          </a:solidFill>
          <a:latin typeface="+mn-lt"/>
          <a:ea typeface="+mn-ea"/>
          <a:cs typeface="+mn-cs"/>
          <a:sym typeface="Gill Sans" charset="0"/>
        </a:defRPr>
      </a:lvl6pPr>
      <a:lvl7pPr marL="914400" algn="ctr" rtl="0" fontAlgn="base">
        <a:spcBef>
          <a:spcPct val="0"/>
        </a:spcBef>
        <a:spcAft>
          <a:spcPct val="0"/>
        </a:spcAft>
        <a:defRPr sz="3600">
          <a:solidFill>
            <a:schemeClr val="tx1"/>
          </a:solidFill>
          <a:latin typeface="+mn-lt"/>
          <a:ea typeface="+mn-ea"/>
          <a:cs typeface="+mn-cs"/>
          <a:sym typeface="Gill Sans" charset="0"/>
        </a:defRPr>
      </a:lvl7pPr>
      <a:lvl8pPr marL="1371600" algn="ctr" rtl="0" fontAlgn="base">
        <a:spcBef>
          <a:spcPct val="0"/>
        </a:spcBef>
        <a:spcAft>
          <a:spcPct val="0"/>
        </a:spcAft>
        <a:defRPr sz="3600">
          <a:solidFill>
            <a:schemeClr val="tx1"/>
          </a:solidFill>
          <a:latin typeface="+mn-lt"/>
          <a:ea typeface="+mn-ea"/>
          <a:cs typeface="+mn-cs"/>
          <a:sym typeface="Gill Sans" charset="0"/>
        </a:defRPr>
      </a:lvl8pPr>
      <a:lvl9pPr marL="1828800" algn="ctr" rtl="0" fontAlgn="base">
        <a:spcBef>
          <a:spcPct val="0"/>
        </a:spcBef>
        <a:spcAft>
          <a:spcPct val="0"/>
        </a:spcAft>
        <a:defRPr sz="3600">
          <a:solidFill>
            <a:schemeClr val="tx1"/>
          </a:solidFill>
          <a:latin typeface="+mn-lt"/>
          <a:ea typeface="+mn-ea"/>
          <a:cs typeface="+mn-cs"/>
          <a:sym typeface="Gill Sans"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8.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2226" name="Rectangle 1"/>
          <p:cNvSpPr>
            <a:spLocks noGrp="1" noChangeArrowheads="1"/>
          </p:cNvSpPr>
          <p:nvPr>
            <p:ph type="title"/>
          </p:nvPr>
        </p:nvSpPr>
        <p:spPr bwMode="auto">
          <a:xfrm>
            <a:off x="1270000" y="7366000"/>
            <a:ext cx="10464800" cy="170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50800" tIns="50800" rIns="50800" bIns="50800" numCol="1" anchor="ctr" anchorCtr="0" compatLnSpc="1">
            <a:prstTxWarp prst="textNoShape">
              <a:avLst/>
            </a:prstTxWarp>
          </a:bodyPr>
          <a:lstStyle/>
          <a:p>
            <a:pPr lvl="0"/>
            <a:r>
              <a:rPr lang="en-US" altLang="en-US">
                <a:sym typeface="Gill Sans" charset="0"/>
              </a:rPr>
              <a:t>Click to edit Master title style</a:t>
            </a:r>
          </a:p>
        </p:txBody>
      </p:sp>
    </p:spTree>
  </p:cSld>
  <p:clrMap bg1="lt1" tx1="dk1" bg2="lt2" tx2="dk2" accent1="accent1" accent2="accent2" accent3="accent3" accent4="accent4" accent5="accent5" accent6="accent6" hlink="hlink" folHlink="folHlink"/>
  <p:sldLayoutIdLst>
    <p:sldLayoutId id="2147483853" r:id="rId1"/>
    <p:sldLayoutId id="2147483854" r:id="rId2"/>
    <p:sldLayoutId id="2147483855" r:id="rId3"/>
    <p:sldLayoutId id="2147483856" r:id="rId4"/>
    <p:sldLayoutId id="2147483857" r:id="rId5"/>
    <p:sldLayoutId id="2147483858" r:id="rId6"/>
    <p:sldLayoutId id="2147483859" r:id="rId7"/>
    <p:sldLayoutId id="2147483860" r:id="rId8"/>
    <p:sldLayoutId id="2147483861" r:id="rId9"/>
    <p:sldLayoutId id="2147483862" r:id="rId10"/>
    <p:sldLayoutId id="2147483863" r:id="rId11"/>
  </p:sldLayoutIdLst>
  <p:transition/>
  <p:txStyles>
    <p:titleStyle>
      <a:lvl1pPr algn="ctr" rtl="0" eaLnBrk="0" fontAlgn="base" hangingPunct="0">
        <a:spcBef>
          <a:spcPct val="0"/>
        </a:spcBef>
        <a:spcAft>
          <a:spcPct val="0"/>
        </a:spcAft>
        <a:defRPr sz="8400">
          <a:solidFill>
            <a:schemeClr val="tx1"/>
          </a:solidFill>
          <a:latin typeface="+mj-lt"/>
          <a:ea typeface="+mj-ea"/>
          <a:cs typeface="+mj-cs"/>
          <a:sym typeface="Gill Sans" charset="0"/>
        </a:defRPr>
      </a:lvl1pPr>
      <a:lvl2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2pPr>
      <a:lvl3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3pPr>
      <a:lvl4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4pPr>
      <a:lvl5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5pPr>
      <a:lvl6pPr marL="4572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6pPr>
      <a:lvl7pPr marL="9144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7pPr>
      <a:lvl8pPr marL="13716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8pPr>
      <a:lvl9pPr marL="18288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9pPr>
    </p:titleStyle>
    <p:bodyStyle>
      <a:lvl1pPr marL="342900" indent="-342900" algn="ctr" rtl="0" eaLnBrk="0" fontAlgn="base" hangingPunct="0">
        <a:spcBef>
          <a:spcPct val="0"/>
        </a:spcBef>
        <a:spcAft>
          <a:spcPct val="0"/>
        </a:spcAft>
        <a:defRPr sz="3600">
          <a:solidFill>
            <a:schemeClr val="tx1"/>
          </a:solidFill>
          <a:latin typeface="+mn-lt"/>
          <a:ea typeface="+mn-ea"/>
          <a:cs typeface="+mn-cs"/>
          <a:sym typeface="Gill Sans" charset="0"/>
        </a:defRPr>
      </a:lvl1pPr>
      <a:lvl2pPr marL="742950" indent="-285750" algn="ctr" rtl="0" eaLnBrk="0" fontAlgn="base" hangingPunct="0">
        <a:spcBef>
          <a:spcPct val="0"/>
        </a:spcBef>
        <a:spcAft>
          <a:spcPct val="0"/>
        </a:spcAft>
        <a:defRPr sz="3600">
          <a:solidFill>
            <a:schemeClr val="tx1"/>
          </a:solidFill>
          <a:latin typeface="+mn-lt"/>
          <a:ea typeface="+mn-ea"/>
          <a:cs typeface="+mn-cs"/>
          <a:sym typeface="Gill Sans" charset="0"/>
        </a:defRPr>
      </a:lvl2pPr>
      <a:lvl3pPr marL="1143000" indent="-228600" algn="ctr" rtl="0" eaLnBrk="0" fontAlgn="base" hangingPunct="0">
        <a:spcBef>
          <a:spcPct val="0"/>
        </a:spcBef>
        <a:spcAft>
          <a:spcPct val="0"/>
        </a:spcAft>
        <a:defRPr sz="3600">
          <a:solidFill>
            <a:schemeClr val="tx1"/>
          </a:solidFill>
          <a:latin typeface="+mn-lt"/>
          <a:ea typeface="+mn-ea"/>
          <a:cs typeface="+mn-cs"/>
          <a:sym typeface="Gill Sans" charset="0"/>
        </a:defRPr>
      </a:lvl3pPr>
      <a:lvl4pPr marL="1600200" indent="-228600" algn="ctr" rtl="0" eaLnBrk="0" fontAlgn="base" hangingPunct="0">
        <a:spcBef>
          <a:spcPct val="0"/>
        </a:spcBef>
        <a:spcAft>
          <a:spcPct val="0"/>
        </a:spcAft>
        <a:defRPr sz="3600">
          <a:solidFill>
            <a:schemeClr val="tx1"/>
          </a:solidFill>
          <a:latin typeface="+mn-lt"/>
          <a:ea typeface="+mn-ea"/>
          <a:cs typeface="+mn-cs"/>
          <a:sym typeface="Gill Sans" charset="0"/>
        </a:defRPr>
      </a:lvl4pPr>
      <a:lvl5pPr marL="2057400" indent="-228600" algn="ctr" rtl="0" eaLnBrk="0" fontAlgn="base" hangingPunct="0">
        <a:spcBef>
          <a:spcPct val="0"/>
        </a:spcBef>
        <a:spcAft>
          <a:spcPct val="0"/>
        </a:spcAft>
        <a:defRPr sz="3600">
          <a:solidFill>
            <a:schemeClr val="tx1"/>
          </a:solidFill>
          <a:latin typeface="+mn-lt"/>
          <a:ea typeface="+mn-ea"/>
          <a:cs typeface="+mn-cs"/>
          <a:sym typeface="Gill Sans" charset="0"/>
        </a:defRPr>
      </a:lvl5pPr>
      <a:lvl6pPr marL="457200" algn="ctr" rtl="0" fontAlgn="base">
        <a:spcBef>
          <a:spcPct val="0"/>
        </a:spcBef>
        <a:spcAft>
          <a:spcPct val="0"/>
        </a:spcAft>
        <a:defRPr sz="3600">
          <a:solidFill>
            <a:schemeClr val="tx1"/>
          </a:solidFill>
          <a:latin typeface="+mn-lt"/>
          <a:ea typeface="+mn-ea"/>
          <a:cs typeface="+mn-cs"/>
          <a:sym typeface="Gill Sans" charset="0"/>
        </a:defRPr>
      </a:lvl6pPr>
      <a:lvl7pPr marL="914400" algn="ctr" rtl="0" fontAlgn="base">
        <a:spcBef>
          <a:spcPct val="0"/>
        </a:spcBef>
        <a:spcAft>
          <a:spcPct val="0"/>
        </a:spcAft>
        <a:defRPr sz="3600">
          <a:solidFill>
            <a:schemeClr val="tx1"/>
          </a:solidFill>
          <a:latin typeface="+mn-lt"/>
          <a:ea typeface="+mn-ea"/>
          <a:cs typeface="+mn-cs"/>
          <a:sym typeface="Gill Sans" charset="0"/>
        </a:defRPr>
      </a:lvl7pPr>
      <a:lvl8pPr marL="1371600" algn="ctr" rtl="0" fontAlgn="base">
        <a:spcBef>
          <a:spcPct val="0"/>
        </a:spcBef>
        <a:spcAft>
          <a:spcPct val="0"/>
        </a:spcAft>
        <a:defRPr sz="3600">
          <a:solidFill>
            <a:schemeClr val="tx1"/>
          </a:solidFill>
          <a:latin typeface="+mn-lt"/>
          <a:ea typeface="+mn-ea"/>
          <a:cs typeface="+mn-cs"/>
          <a:sym typeface="Gill Sans" charset="0"/>
        </a:defRPr>
      </a:lvl8pPr>
      <a:lvl9pPr marL="1828800" algn="ctr" rtl="0" fontAlgn="base">
        <a:spcBef>
          <a:spcPct val="0"/>
        </a:spcBef>
        <a:spcAft>
          <a:spcPct val="0"/>
        </a:spcAft>
        <a:defRPr sz="3600">
          <a:solidFill>
            <a:schemeClr val="tx1"/>
          </a:solidFill>
          <a:latin typeface="+mn-lt"/>
          <a:ea typeface="+mn-ea"/>
          <a:cs typeface="+mn-cs"/>
          <a:sym typeface="Gill Sans"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1"/>
          <p:cNvSpPr>
            <a:spLocks noGrp="1" noChangeArrowheads="1"/>
          </p:cNvSpPr>
          <p:nvPr>
            <p:ph type="title"/>
          </p:nvPr>
        </p:nvSpPr>
        <p:spPr bwMode="auto">
          <a:xfrm>
            <a:off x="1270000" y="254000"/>
            <a:ext cx="10464800" cy="243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50800" tIns="50800" rIns="50800" bIns="50800" numCol="1" anchor="ctr" anchorCtr="0" compatLnSpc="1">
            <a:prstTxWarp prst="textNoShape">
              <a:avLst/>
            </a:prstTxWarp>
          </a:bodyPr>
          <a:lstStyle/>
          <a:p>
            <a:pPr lvl="0"/>
            <a:r>
              <a:rPr lang="en-US" altLang="en-US">
                <a:sym typeface="Gill Sans" charset="0"/>
              </a:rPr>
              <a:t>Click to edit Master title style</a:t>
            </a:r>
          </a:p>
        </p:txBody>
      </p:sp>
      <p:sp>
        <p:nvSpPr>
          <p:cNvPr id="2051" name="Rectangle 2"/>
          <p:cNvSpPr>
            <a:spLocks noGrp="1" noChangeArrowheads="1"/>
          </p:cNvSpPr>
          <p:nvPr>
            <p:ph type="body" idx="1"/>
          </p:nvPr>
        </p:nvSpPr>
        <p:spPr bwMode="auto">
          <a:xfrm>
            <a:off x="1270000" y="2768600"/>
            <a:ext cx="10464800" cy="571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50800" tIns="50800" rIns="50800" bIns="50800" numCol="1" anchor="ctr" anchorCtr="0" compatLnSpc="1">
            <a:prstTxWarp prst="textNoShape">
              <a:avLst/>
            </a:prstTxWarp>
          </a:bodyPr>
          <a:lstStyle/>
          <a:p>
            <a:pPr lvl="0"/>
            <a:r>
              <a:rPr lang="en-US" altLang="en-US">
                <a:sym typeface="Gill Sans" charset="0"/>
              </a:rPr>
              <a:t>Click to edit Master text styles</a:t>
            </a:r>
          </a:p>
          <a:p>
            <a:pPr lvl="1"/>
            <a:r>
              <a:rPr lang="en-US" altLang="en-US">
                <a:sym typeface="Gill Sans" charset="0"/>
              </a:rPr>
              <a:t>Second level</a:t>
            </a:r>
          </a:p>
          <a:p>
            <a:pPr lvl="2"/>
            <a:r>
              <a:rPr lang="en-US" altLang="en-US">
                <a:sym typeface="Gill Sans" charset="0"/>
              </a:rPr>
              <a:t>Third level</a:t>
            </a:r>
          </a:p>
          <a:p>
            <a:pPr lvl="3"/>
            <a:r>
              <a:rPr lang="en-US" altLang="en-US">
                <a:sym typeface="Gill Sans" charset="0"/>
              </a:rPr>
              <a:t>Fourth level</a:t>
            </a:r>
          </a:p>
          <a:p>
            <a:pPr lvl="4"/>
            <a:r>
              <a:rPr lang="en-US" altLang="en-US">
                <a:sym typeface="Gill Sans" charset="0"/>
              </a:rPr>
              <a:t>Fifth level</a:t>
            </a:r>
          </a:p>
        </p:txBody>
      </p:sp>
    </p:spTree>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 id="2147483680" r:id="rId4"/>
    <p:sldLayoutId id="2147483681" r:id="rId5"/>
    <p:sldLayoutId id="2147483682" r:id="rId6"/>
    <p:sldLayoutId id="2147483683" r:id="rId7"/>
    <p:sldLayoutId id="2147483684" r:id="rId8"/>
    <p:sldLayoutId id="2147483685" r:id="rId9"/>
    <p:sldLayoutId id="2147483686" r:id="rId10"/>
    <p:sldLayoutId id="2147483687" r:id="rId11"/>
  </p:sldLayoutIdLst>
  <p:transition/>
  <p:txStyles>
    <p:titleStyle>
      <a:lvl1pPr algn="ctr" rtl="0" eaLnBrk="0" fontAlgn="base" hangingPunct="0">
        <a:spcBef>
          <a:spcPct val="0"/>
        </a:spcBef>
        <a:spcAft>
          <a:spcPct val="0"/>
        </a:spcAft>
        <a:defRPr sz="8400">
          <a:solidFill>
            <a:schemeClr val="tx1"/>
          </a:solidFill>
          <a:latin typeface="+mj-lt"/>
          <a:ea typeface="+mj-ea"/>
          <a:cs typeface="+mj-cs"/>
          <a:sym typeface="Gill Sans" charset="0"/>
        </a:defRPr>
      </a:lvl1pPr>
      <a:lvl2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2pPr>
      <a:lvl3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3pPr>
      <a:lvl4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4pPr>
      <a:lvl5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5pPr>
      <a:lvl6pPr marL="4572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6pPr>
      <a:lvl7pPr marL="9144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7pPr>
      <a:lvl8pPr marL="13716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8pPr>
      <a:lvl9pPr marL="18288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9pPr>
    </p:titleStyle>
    <p:bodyStyle>
      <a:lvl1pPr marL="838200" indent="-571500" algn="l" rtl="0" eaLnBrk="0" fontAlgn="base" hangingPunct="0">
        <a:spcBef>
          <a:spcPts val="2400"/>
        </a:spcBef>
        <a:spcAft>
          <a:spcPct val="0"/>
        </a:spcAft>
        <a:buSzPct val="171000"/>
        <a:buFont typeface="Gill Sans" charset="0"/>
        <a:buChar char="•"/>
        <a:defRPr sz="4200">
          <a:solidFill>
            <a:schemeClr val="tx1"/>
          </a:solidFill>
          <a:latin typeface="+mn-lt"/>
          <a:ea typeface="+mn-ea"/>
          <a:cs typeface="+mn-cs"/>
          <a:sym typeface="Gill Sans" charset="0"/>
        </a:defRPr>
      </a:lvl1pPr>
      <a:lvl2pPr marL="1282700" indent="-571500" algn="l" rtl="0" eaLnBrk="0" fontAlgn="base" hangingPunct="0">
        <a:spcBef>
          <a:spcPts val="2400"/>
        </a:spcBef>
        <a:spcAft>
          <a:spcPct val="0"/>
        </a:spcAft>
        <a:buSzPct val="171000"/>
        <a:buFont typeface="Gill Sans" charset="0"/>
        <a:buChar char="•"/>
        <a:defRPr sz="4200">
          <a:solidFill>
            <a:schemeClr val="tx1"/>
          </a:solidFill>
          <a:latin typeface="+mn-lt"/>
          <a:ea typeface="+mn-ea"/>
          <a:cs typeface="+mn-cs"/>
          <a:sym typeface="Gill Sans" charset="0"/>
        </a:defRPr>
      </a:lvl2pPr>
      <a:lvl3pPr marL="1727200" indent="-571500" algn="l" rtl="0" eaLnBrk="0" fontAlgn="base" hangingPunct="0">
        <a:spcBef>
          <a:spcPts val="2400"/>
        </a:spcBef>
        <a:spcAft>
          <a:spcPct val="0"/>
        </a:spcAft>
        <a:buSzPct val="171000"/>
        <a:buFont typeface="Gill Sans" charset="0"/>
        <a:buChar char="•"/>
        <a:defRPr sz="4200">
          <a:solidFill>
            <a:schemeClr val="tx1"/>
          </a:solidFill>
          <a:latin typeface="+mn-lt"/>
          <a:ea typeface="+mn-ea"/>
          <a:cs typeface="+mn-cs"/>
          <a:sym typeface="Gill Sans" charset="0"/>
        </a:defRPr>
      </a:lvl3pPr>
      <a:lvl4pPr marL="2171700" indent="-571500" algn="l" rtl="0" eaLnBrk="0" fontAlgn="base" hangingPunct="0">
        <a:spcBef>
          <a:spcPts val="2400"/>
        </a:spcBef>
        <a:spcAft>
          <a:spcPct val="0"/>
        </a:spcAft>
        <a:buSzPct val="171000"/>
        <a:buFont typeface="Gill Sans" charset="0"/>
        <a:buChar char="•"/>
        <a:defRPr sz="4200">
          <a:solidFill>
            <a:schemeClr val="tx1"/>
          </a:solidFill>
          <a:latin typeface="+mn-lt"/>
          <a:ea typeface="+mn-ea"/>
          <a:cs typeface="+mn-cs"/>
          <a:sym typeface="Gill Sans" charset="0"/>
        </a:defRPr>
      </a:lvl4pPr>
      <a:lvl5pPr marL="2616200" indent="-571500" algn="l" rtl="0" eaLnBrk="0" fontAlgn="base" hangingPunct="0">
        <a:spcBef>
          <a:spcPts val="2400"/>
        </a:spcBef>
        <a:spcAft>
          <a:spcPct val="0"/>
        </a:spcAft>
        <a:buSzPct val="171000"/>
        <a:buFont typeface="Gill Sans" charset="0"/>
        <a:buChar char="•"/>
        <a:defRPr sz="4200">
          <a:solidFill>
            <a:schemeClr val="tx1"/>
          </a:solidFill>
          <a:latin typeface="+mn-lt"/>
          <a:ea typeface="+mn-ea"/>
          <a:cs typeface="+mn-cs"/>
          <a:sym typeface="Gill Sans" charset="0"/>
        </a:defRPr>
      </a:lvl5pPr>
      <a:lvl6pPr marL="3073400" indent="-571500" algn="l" rtl="0" fontAlgn="base">
        <a:spcBef>
          <a:spcPts val="2400"/>
        </a:spcBef>
        <a:spcAft>
          <a:spcPct val="0"/>
        </a:spcAft>
        <a:buSzPct val="171000"/>
        <a:buFont typeface="Gill Sans" charset="0"/>
        <a:buChar char="•"/>
        <a:defRPr sz="4200">
          <a:solidFill>
            <a:schemeClr val="tx1"/>
          </a:solidFill>
          <a:latin typeface="+mn-lt"/>
          <a:ea typeface="+mn-ea"/>
          <a:cs typeface="+mn-cs"/>
          <a:sym typeface="Gill Sans" charset="0"/>
        </a:defRPr>
      </a:lvl6pPr>
      <a:lvl7pPr marL="3530600" indent="-571500" algn="l" rtl="0" fontAlgn="base">
        <a:spcBef>
          <a:spcPts val="2400"/>
        </a:spcBef>
        <a:spcAft>
          <a:spcPct val="0"/>
        </a:spcAft>
        <a:buSzPct val="171000"/>
        <a:buFont typeface="Gill Sans" charset="0"/>
        <a:buChar char="•"/>
        <a:defRPr sz="4200">
          <a:solidFill>
            <a:schemeClr val="tx1"/>
          </a:solidFill>
          <a:latin typeface="+mn-lt"/>
          <a:ea typeface="+mn-ea"/>
          <a:cs typeface="+mn-cs"/>
          <a:sym typeface="Gill Sans" charset="0"/>
        </a:defRPr>
      </a:lvl7pPr>
      <a:lvl8pPr marL="3987800" indent="-571500" algn="l" rtl="0" fontAlgn="base">
        <a:spcBef>
          <a:spcPts val="2400"/>
        </a:spcBef>
        <a:spcAft>
          <a:spcPct val="0"/>
        </a:spcAft>
        <a:buSzPct val="171000"/>
        <a:buFont typeface="Gill Sans" charset="0"/>
        <a:buChar char="•"/>
        <a:defRPr sz="4200">
          <a:solidFill>
            <a:schemeClr val="tx1"/>
          </a:solidFill>
          <a:latin typeface="+mn-lt"/>
          <a:ea typeface="+mn-ea"/>
          <a:cs typeface="+mn-cs"/>
          <a:sym typeface="Gill Sans" charset="0"/>
        </a:defRPr>
      </a:lvl8pPr>
      <a:lvl9pPr marL="4445000" indent="-571500" algn="l" rtl="0" fontAlgn="base">
        <a:spcBef>
          <a:spcPts val="2400"/>
        </a:spcBef>
        <a:spcAft>
          <a:spcPct val="0"/>
        </a:spcAft>
        <a:buSzPct val="171000"/>
        <a:buFont typeface="Gill Sans" charset="0"/>
        <a:buChar char="•"/>
        <a:defRPr sz="4200">
          <a:solidFill>
            <a:schemeClr val="tx1"/>
          </a:solidFill>
          <a:latin typeface="+mn-lt"/>
          <a:ea typeface="+mn-ea"/>
          <a:cs typeface="+mn-cs"/>
          <a:sym typeface="Gill Sans"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1"/>
          <p:cNvSpPr>
            <a:spLocks noGrp="1" noChangeArrowheads="1"/>
          </p:cNvSpPr>
          <p:nvPr>
            <p:ph type="title"/>
          </p:nvPr>
        </p:nvSpPr>
        <p:spPr bwMode="auto">
          <a:xfrm>
            <a:off x="647700" y="0"/>
            <a:ext cx="11709400" cy="2403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50800" tIns="50800" rIns="108599" bIns="50800" numCol="1" anchor="ctr" anchorCtr="0" compatLnSpc="1">
            <a:prstTxWarp prst="textNoShape">
              <a:avLst/>
            </a:prstTxWarp>
          </a:bodyPr>
          <a:lstStyle/>
          <a:p>
            <a:pPr lvl="0"/>
            <a:r>
              <a:rPr lang="en-US" altLang="en-US">
                <a:sym typeface="Calibri" charset="0"/>
              </a:rPr>
              <a:t>Click to edit Master title style</a:t>
            </a:r>
          </a:p>
        </p:txBody>
      </p:sp>
      <p:sp>
        <p:nvSpPr>
          <p:cNvPr id="3075" name="Rectangle 2"/>
          <p:cNvSpPr>
            <a:spLocks noGrp="1" noChangeArrowheads="1"/>
          </p:cNvSpPr>
          <p:nvPr>
            <p:ph type="body" idx="1"/>
          </p:nvPr>
        </p:nvSpPr>
        <p:spPr bwMode="auto">
          <a:xfrm>
            <a:off x="647700" y="2273300"/>
            <a:ext cx="11709400" cy="7480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50800" tIns="50800" rIns="108599" bIns="50800" numCol="1" anchor="t" anchorCtr="0" compatLnSpc="1">
            <a:prstTxWarp prst="textNoShape">
              <a:avLst/>
            </a:prstTxWarp>
          </a:bodyPr>
          <a:lstStyle/>
          <a:p>
            <a:pPr lvl="0"/>
            <a:r>
              <a:rPr lang="en-US" altLang="en-US">
                <a:sym typeface="Calibri" charset="0"/>
              </a:rPr>
              <a:t>Click to edit Master text styles</a:t>
            </a:r>
          </a:p>
          <a:p>
            <a:pPr lvl="1"/>
            <a:r>
              <a:rPr lang="en-US" altLang="en-US">
                <a:sym typeface="Calibri" charset="0"/>
              </a:rPr>
              <a:t>Second level</a:t>
            </a:r>
          </a:p>
          <a:p>
            <a:pPr lvl="2"/>
            <a:r>
              <a:rPr lang="en-US" altLang="en-US">
                <a:sym typeface="Calibri" charset="0"/>
              </a:rPr>
              <a:t>Third level</a:t>
            </a:r>
          </a:p>
          <a:p>
            <a:pPr lvl="3"/>
            <a:r>
              <a:rPr lang="en-US" altLang="en-US">
                <a:sym typeface="Calibri" charset="0"/>
              </a:rPr>
              <a:t>Fourth level</a:t>
            </a:r>
          </a:p>
          <a:p>
            <a:pPr lvl="4"/>
            <a:r>
              <a:rPr lang="en-US" altLang="en-US">
                <a:sym typeface="Calibri" charset="0"/>
              </a:rPr>
              <a:t>Fifth level</a:t>
            </a:r>
          </a:p>
        </p:txBody>
      </p:sp>
      <p:sp>
        <p:nvSpPr>
          <p:cNvPr id="2" name="Text Box 3"/>
          <p:cNvSpPr txBox="1">
            <a:spLocks noGrp="1" noChangeArrowheads="1"/>
          </p:cNvSpPr>
          <p:nvPr>
            <p:ph type="sldNum" sz="quarter" idx="4"/>
          </p:nvPr>
        </p:nvSpPr>
        <p:spPr bwMode="auto">
          <a:xfrm>
            <a:off x="10674350" y="9124950"/>
            <a:ext cx="320675" cy="342900"/>
          </a:xfrm>
          <a:prstGeom prst="rect">
            <a:avLst/>
          </a:prstGeom>
          <a:noFill/>
          <a:ln>
            <a:noFill/>
          </a:ln>
          <a:effectLst/>
          <a:extLst>
            <a:ext uri="{909E8E84-426E-40dd-AFC4-6F175D3DCCD1}"/>
            <a:ext uri="{91240B29-F687-4f45-9708-019B960494DF}"/>
            <a:ext uri="{AF507438-7753-43e0-B8FC-AC1667EBCBE1}"/>
          </a:extLst>
        </p:spPr>
        <p:txBody>
          <a:bodyPr vert="horz" wrap="none" lIns="91440" tIns="45720" rIns="91440" bIns="45720" numCol="1" anchor="ctr" anchorCtr="0" compatLnSpc="1">
            <a:prstTxWarp prst="textNoShape">
              <a:avLst/>
            </a:prstTxWarp>
          </a:bodyPr>
          <a:lstStyle>
            <a:lvl1pPr algn="ctr" eaLnBrk="1" hangingPunct="1">
              <a:defRPr sz="1600">
                <a:solidFill>
                  <a:srgbClr val="898989"/>
                </a:solidFill>
                <a:latin typeface="Calibri" charset="0"/>
                <a:ea typeface="ＭＳ Ｐゴシック" charset="-128"/>
                <a:sym typeface="Calibri" charset="0"/>
              </a:defRPr>
            </a:lvl1pPr>
          </a:lstStyle>
          <a:p>
            <a:pPr>
              <a:defRPr/>
            </a:pPr>
            <a:fld id="{12052ACF-D6AD-C34B-9CAE-38FFBA7721A3}"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698" r:id="rId11"/>
  </p:sldLayoutIdLst>
  <p:transition/>
  <p:hf hdr="0" ftr="0" dt="0"/>
  <p:txStyles>
    <p:titleStyle>
      <a:lvl1pPr marL="4763" indent="-4763" algn="ctr" rtl="0" eaLnBrk="0" fontAlgn="base" hangingPunct="0">
        <a:spcBef>
          <a:spcPct val="0"/>
        </a:spcBef>
        <a:spcAft>
          <a:spcPct val="0"/>
        </a:spcAft>
        <a:defRPr sz="6200">
          <a:solidFill>
            <a:schemeClr val="tx1"/>
          </a:solidFill>
          <a:latin typeface="+mj-lt"/>
          <a:ea typeface="+mj-ea"/>
          <a:cs typeface="+mj-cs"/>
          <a:sym typeface="Calibri" charset="0"/>
        </a:defRPr>
      </a:lvl1pPr>
      <a:lvl2pPr marL="4763" indent="-4763" algn="ctr" rtl="0" eaLnBrk="0" fontAlgn="base" hangingPunct="0">
        <a:spcBef>
          <a:spcPct val="0"/>
        </a:spcBef>
        <a:spcAft>
          <a:spcPct val="0"/>
        </a:spcAft>
        <a:defRPr sz="6200">
          <a:solidFill>
            <a:schemeClr val="tx1"/>
          </a:solidFill>
          <a:latin typeface="Calibri" charset="0"/>
          <a:ea typeface="ヒラギノ角ゴ ProN W3" charset="0"/>
          <a:cs typeface="ヒラギノ角ゴ ProN W3" charset="0"/>
          <a:sym typeface="Calibri" charset="0"/>
        </a:defRPr>
      </a:lvl2pPr>
      <a:lvl3pPr marL="4763" indent="-4763" algn="ctr" rtl="0" eaLnBrk="0" fontAlgn="base" hangingPunct="0">
        <a:spcBef>
          <a:spcPct val="0"/>
        </a:spcBef>
        <a:spcAft>
          <a:spcPct val="0"/>
        </a:spcAft>
        <a:defRPr sz="6200">
          <a:solidFill>
            <a:schemeClr val="tx1"/>
          </a:solidFill>
          <a:latin typeface="Calibri" charset="0"/>
          <a:ea typeface="ヒラギノ角ゴ ProN W3" charset="0"/>
          <a:cs typeface="ヒラギノ角ゴ ProN W3" charset="0"/>
          <a:sym typeface="Calibri" charset="0"/>
        </a:defRPr>
      </a:lvl3pPr>
      <a:lvl4pPr marL="4763" indent="-4763" algn="ctr" rtl="0" eaLnBrk="0" fontAlgn="base" hangingPunct="0">
        <a:spcBef>
          <a:spcPct val="0"/>
        </a:spcBef>
        <a:spcAft>
          <a:spcPct val="0"/>
        </a:spcAft>
        <a:defRPr sz="6200">
          <a:solidFill>
            <a:schemeClr val="tx1"/>
          </a:solidFill>
          <a:latin typeface="Calibri" charset="0"/>
          <a:ea typeface="ヒラギノ角ゴ ProN W3" charset="0"/>
          <a:cs typeface="ヒラギノ角ゴ ProN W3" charset="0"/>
          <a:sym typeface="Calibri" charset="0"/>
        </a:defRPr>
      </a:lvl4pPr>
      <a:lvl5pPr marL="4763" indent="-4763" algn="ctr" rtl="0" eaLnBrk="0" fontAlgn="base" hangingPunct="0">
        <a:spcBef>
          <a:spcPct val="0"/>
        </a:spcBef>
        <a:spcAft>
          <a:spcPct val="0"/>
        </a:spcAft>
        <a:defRPr sz="6200">
          <a:solidFill>
            <a:schemeClr val="tx1"/>
          </a:solidFill>
          <a:latin typeface="Calibri" charset="0"/>
          <a:ea typeface="ヒラギノ角ゴ ProN W3" charset="0"/>
          <a:cs typeface="ヒラギノ角ゴ ProN W3" charset="0"/>
          <a:sym typeface="Calibri" charset="0"/>
        </a:defRPr>
      </a:lvl5pPr>
      <a:lvl6pPr marL="461963" algn="ctr" rtl="0" fontAlgn="base">
        <a:spcBef>
          <a:spcPct val="0"/>
        </a:spcBef>
        <a:spcAft>
          <a:spcPct val="0"/>
        </a:spcAft>
        <a:defRPr sz="6200">
          <a:solidFill>
            <a:schemeClr val="tx1"/>
          </a:solidFill>
          <a:latin typeface="Calibri" charset="0"/>
          <a:ea typeface="ヒラギノ角ゴ ProN W3" charset="0"/>
          <a:cs typeface="ヒラギノ角ゴ ProN W3" charset="0"/>
          <a:sym typeface="Calibri" charset="0"/>
        </a:defRPr>
      </a:lvl6pPr>
      <a:lvl7pPr marL="919163" algn="ctr" rtl="0" fontAlgn="base">
        <a:spcBef>
          <a:spcPct val="0"/>
        </a:spcBef>
        <a:spcAft>
          <a:spcPct val="0"/>
        </a:spcAft>
        <a:defRPr sz="6200">
          <a:solidFill>
            <a:schemeClr val="tx1"/>
          </a:solidFill>
          <a:latin typeface="Calibri" charset="0"/>
          <a:ea typeface="ヒラギノ角ゴ ProN W3" charset="0"/>
          <a:cs typeface="ヒラギノ角ゴ ProN W3" charset="0"/>
          <a:sym typeface="Calibri" charset="0"/>
        </a:defRPr>
      </a:lvl7pPr>
      <a:lvl8pPr marL="1376363" algn="ctr" rtl="0" fontAlgn="base">
        <a:spcBef>
          <a:spcPct val="0"/>
        </a:spcBef>
        <a:spcAft>
          <a:spcPct val="0"/>
        </a:spcAft>
        <a:defRPr sz="6200">
          <a:solidFill>
            <a:schemeClr val="tx1"/>
          </a:solidFill>
          <a:latin typeface="Calibri" charset="0"/>
          <a:ea typeface="ヒラギノ角ゴ ProN W3" charset="0"/>
          <a:cs typeface="ヒラギノ角ゴ ProN W3" charset="0"/>
          <a:sym typeface="Calibri" charset="0"/>
        </a:defRPr>
      </a:lvl8pPr>
      <a:lvl9pPr marL="1833563" algn="ctr" rtl="0" fontAlgn="base">
        <a:spcBef>
          <a:spcPct val="0"/>
        </a:spcBef>
        <a:spcAft>
          <a:spcPct val="0"/>
        </a:spcAft>
        <a:defRPr sz="6200">
          <a:solidFill>
            <a:schemeClr val="tx1"/>
          </a:solidFill>
          <a:latin typeface="Calibri" charset="0"/>
          <a:ea typeface="ヒラギノ角ゴ ProN W3" charset="0"/>
          <a:cs typeface="ヒラギノ角ゴ ProN W3" charset="0"/>
          <a:sym typeface="Calibri" charset="0"/>
        </a:defRPr>
      </a:lvl9pPr>
    </p:titleStyle>
    <p:bodyStyle>
      <a:lvl1pPr marL="382588" indent="-342900" algn="l" rtl="0" eaLnBrk="0" fontAlgn="base" hangingPunct="0">
        <a:spcBef>
          <a:spcPts val="1100"/>
        </a:spcBef>
        <a:spcAft>
          <a:spcPct val="0"/>
        </a:spcAft>
        <a:buClr>
          <a:srgbClr val="000000"/>
        </a:buClr>
        <a:buSzPct val="100000"/>
        <a:buFont typeface="Arial" charset="0"/>
        <a:buChar char="•"/>
        <a:defRPr sz="4400">
          <a:solidFill>
            <a:schemeClr val="tx1"/>
          </a:solidFill>
          <a:latin typeface="+mn-lt"/>
          <a:ea typeface="+mn-ea"/>
          <a:cs typeface="+mn-cs"/>
          <a:sym typeface="Calibri" charset="0"/>
        </a:defRPr>
      </a:lvl1pPr>
      <a:lvl2pPr marL="630238" indent="-285750" algn="l" rtl="0" eaLnBrk="0" fontAlgn="base" hangingPunct="0">
        <a:spcBef>
          <a:spcPts val="1000"/>
        </a:spcBef>
        <a:spcAft>
          <a:spcPct val="0"/>
        </a:spcAft>
        <a:buClr>
          <a:srgbClr val="000000"/>
        </a:buClr>
        <a:buSzPct val="100000"/>
        <a:buFont typeface="Arial" charset="0"/>
        <a:buChar char="–"/>
        <a:defRPr sz="3800">
          <a:solidFill>
            <a:schemeClr val="tx1"/>
          </a:solidFill>
          <a:latin typeface="+mn-lt"/>
          <a:ea typeface="+mn-ea"/>
          <a:cs typeface="+mn-cs"/>
          <a:sym typeface="Calibri" charset="0"/>
        </a:defRPr>
      </a:lvl2pPr>
      <a:lvl3pPr marL="1030288" indent="-228600" algn="l" rtl="0" eaLnBrk="0" fontAlgn="base" hangingPunct="0">
        <a:spcBef>
          <a:spcPts val="900"/>
        </a:spcBef>
        <a:spcAft>
          <a:spcPct val="0"/>
        </a:spcAft>
        <a:buClr>
          <a:srgbClr val="000000"/>
        </a:buClr>
        <a:buSzPct val="100000"/>
        <a:buFont typeface="Arial" charset="0"/>
        <a:buChar char="•"/>
        <a:defRPr sz="3400">
          <a:solidFill>
            <a:schemeClr val="tx1"/>
          </a:solidFill>
          <a:latin typeface="+mn-lt"/>
          <a:ea typeface="+mn-ea"/>
          <a:cs typeface="+mn-cs"/>
          <a:sym typeface="Calibri" charset="0"/>
        </a:defRPr>
      </a:lvl3pPr>
      <a:lvl4pPr marL="1487488" indent="-228600" algn="l" rtl="0" eaLnBrk="0" fontAlgn="base" hangingPunct="0">
        <a:spcBef>
          <a:spcPts val="700"/>
        </a:spcBef>
        <a:spcAft>
          <a:spcPct val="0"/>
        </a:spcAft>
        <a:buClr>
          <a:srgbClr val="000000"/>
        </a:buClr>
        <a:buSzPct val="100000"/>
        <a:buFont typeface="Arial" charset="0"/>
        <a:buChar char="–"/>
        <a:defRPr sz="2800">
          <a:solidFill>
            <a:schemeClr val="tx1"/>
          </a:solidFill>
          <a:latin typeface="+mn-lt"/>
          <a:ea typeface="+mn-ea"/>
          <a:cs typeface="+mn-cs"/>
          <a:sym typeface="Calibri" charset="0"/>
        </a:defRPr>
      </a:lvl4pPr>
      <a:lvl5pPr marL="1944688" indent="-228600" algn="l" rtl="0" eaLnBrk="0" fontAlgn="base" hangingPunct="0">
        <a:spcBef>
          <a:spcPts val="700"/>
        </a:spcBef>
        <a:spcAft>
          <a:spcPct val="0"/>
        </a:spcAft>
        <a:buClr>
          <a:srgbClr val="000000"/>
        </a:buClr>
        <a:buSzPct val="100000"/>
        <a:buFont typeface="Arial" charset="0"/>
        <a:buChar char="»"/>
        <a:defRPr sz="2800">
          <a:solidFill>
            <a:schemeClr val="tx1"/>
          </a:solidFill>
          <a:latin typeface="+mn-lt"/>
          <a:ea typeface="+mn-ea"/>
          <a:cs typeface="+mn-cs"/>
          <a:sym typeface="Calibri" charset="0"/>
        </a:defRPr>
      </a:lvl5pPr>
      <a:lvl6pPr marL="2401888" indent="-228600" algn="l" rtl="0" fontAlgn="base">
        <a:spcBef>
          <a:spcPts val="700"/>
        </a:spcBef>
        <a:spcAft>
          <a:spcPct val="0"/>
        </a:spcAft>
        <a:buClr>
          <a:srgbClr val="000000"/>
        </a:buClr>
        <a:buSzPct val="100000"/>
        <a:buFont typeface="Arial" charset="0"/>
        <a:buChar char="»"/>
        <a:defRPr sz="2800">
          <a:solidFill>
            <a:schemeClr val="tx1"/>
          </a:solidFill>
          <a:latin typeface="+mn-lt"/>
          <a:ea typeface="+mn-ea"/>
          <a:cs typeface="+mn-cs"/>
          <a:sym typeface="Calibri" charset="0"/>
        </a:defRPr>
      </a:lvl6pPr>
      <a:lvl7pPr marL="2859088" indent="-228600" algn="l" rtl="0" fontAlgn="base">
        <a:spcBef>
          <a:spcPts val="700"/>
        </a:spcBef>
        <a:spcAft>
          <a:spcPct val="0"/>
        </a:spcAft>
        <a:buClr>
          <a:srgbClr val="000000"/>
        </a:buClr>
        <a:buSzPct val="100000"/>
        <a:buFont typeface="Arial" charset="0"/>
        <a:buChar char="»"/>
        <a:defRPr sz="2800">
          <a:solidFill>
            <a:schemeClr val="tx1"/>
          </a:solidFill>
          <a:latin typeface="+mn-lt"/>
          <a:ea typeface="+mn-ea"/>
          <a:cs typeface="+mn-cs"/>
          <a:sym typeface="Calibri" charset="0"/>
        </a:defRPr>
      </a:lvl7pPr>
      <a:lvl8pPr marL="3316288" indent="-228600" algn="l" rtl="0" fontAlgn="base">
        <a:spcBef>
          <a:spcPts val="700"/>
        </a:spcBef>
        <a:spcAft>
          <a:spcPct val="0"/>
        </a:spcAft>
        <a:buClr>
          <a:srgbClr val="000000"/>
        </a:buClr>
        <a:buSzPct val="100000"/>
        <a:buFont typeface="Arial" charset="0"/>
        <a:buChar char="»"/>
        <a:defRPr sz="2800">
          <a:solidFill>
            <a:schemeClr val="tx1"/>
          </a:solidFill>
          <a:latin typeface="+mn-lt"/>
          <a:ea typeface="+mn-ea"/>
          <a:cs typeface="+mn-cs"/>
          <a:sym typeface="Calibri" charset="0"/>
        </a:defRPr>
      </a:lvl8pPr>
      <a:lvl9pPr marL="3773488" indent="-228600" algn="l" rtl="0" fontAlgn="base">
        <a:spcBef>
          <a:spcPts val="700"/>
        </a:spcBef>
        <a:spcAft>
          <a:spcPct val="0"/>
        </a:spcAft>
        <a:buClr>
          <a:srgbClr val="000000"/>
        </a:buClr>
        <a:buSzPct val="100000"/>
        <a:buFont typeface="Arial" charset="0"/>
        <a:buChar char="»"/>
        <a:defRPr sz="2800">
          <a:solidFill>
            <a:schemeClr val="tx1"/>
          </a:solidFill>
          <a:latin typeface="+mn-lt"/>
          <a:ea typeface="+mn-ea"/>
          <a:cs typeface="+mn-cs"/>
          <a:sym typeface="Calibri"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362" name="Rectangle 1"/>
          <p:cNvSpPr>
            <a:spLocks noGrp="1" noChangeArrowheads="1"/>
          </p:cNvSpPr>
          <p:nvPr>
            <p:ph type="title"/>
          </p:nvPr>
        </p:nvSpPr>
        <p:spPr bwMode="auto">
          <a:xfrm>
            <a:off x="647700" y="128588"/>
            <a:ext cx="11709400" cy="2146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50800" tIns="50800" rIns="108599" bIns="50800" numCol="1" anchor="ctr" anchorCtr="0" compatLnSpc="1">
            <a:prstTxWarp prst="textNoShape">
              <a:avLst/>
            </a:prstTxWarp>
          </a:bodyPr>
          <a:lstStyle/>
          <a:p>
            <a:pPr lvl="0"/>
            <a:r>
              <a:rPr lang="en-US" altLang="en-US">
                <a:sym typeface="Calibri" charset="0"/>
              </a:rPr>
              <a:t>Click to edit Master title style</a:t>
            </a:r>
          </a:p>
        </p:txBody>
      </p:sp>
      <p:sp>
        <p:nvSpPr>
          <p:cNvPr id="15363" name="Rectangle 2"/>
          <p:cNvSpPr>
            <a:spLocks noGrp="1" noChangeArrowheads="1"/>
          </p:cNvSpPr>
          <p:nvPr>
            <p:ph type="body" idx="1"/>
          </p:nvPr>
        </p:nvSpPr>
        <p:spPr bwMode="auto">
          <a:xfrm>
            <a:off x="647700" y="2273300"/>
            <a:ext cx="11709400" cy="7480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50800" tIns="50800" rIns="108599" bIns="50800" numCol="1" anchor="t" anchorCtr="0" compatLnSpc="1">
            <a:prstTxWarp prst="textNoShape">
              <a:avLst/>
            </a:prstTxWarp>
          </a:bodyPr>
          <a:lstStyle/>
          <a:p>
            <a:pPr lvl="0"/>
            <a:r>
              <a:rPr lang="en-US" altLang="en-US">
                <a:sym typeface="Calibri" charset="0"/>
              </a:rPr>
              <a:t>Click to edit Master text styles</a:t>
            </a:r>
          </a:p>
          <a:p>
            <a:pPr lvl="1"/>
            <a:r>
              <a:rPr lang="en-US" altLang="en-US">
                <a:sym typeface="Calibri" charset="0"/>
              </a:rPr>
              <a:t>Second level</a:t>
            </a:r>
          </a:p>
          <a:p>
            <a:pPr lvl="2"/>
            <a:r>
              <a:rPr lang="en-US" altLang="en-US">
                <a:sym typeface="Calibri" charset="0"/>
              </a:rPr>
              <a:t>Third level</a:t>
            </a:r>
          </a:p>
          <a:p>
            <a:pPr lvl="3"/>
            <a:r>
              <a:rPr lang="en-US" altLang="en-US">
                <a:sym typeface="Calibri" charset="0"/>
              </a:rPr>
              <a:t>Fourth level</a:t>
            </a:r>
          </a:p>
          <a:p>
            <a:pPr lvl="4"/>
            <a:r>
              <a:rPr lang="en-US" altLang="en-US">
                <a:sym typeface="Calibri" charset="0"/>
              </a:rPr>
              <a:t>Fifth level</a:t>
            </a:r>
          </a:p>
        </p:txBody>
      </p:sp>
      <p:sp>
        <p:nvSpPr>
          <p:cNvPr id="4099" name="Text Box 3"/>
          <p:cNvSpPr txBox="1">
            <a:spLocks noGrp="1" noChangeArrowheads="1"/>
          </p:cNvSpPr>
          <p:nvPr>
            <p:ph type="sldNum" sz="quarter" idx="4"/>
          </p:nvPr>
        </p:nvSpPr>
        <p:spPr bwMode="auto">
          <a:xfrm>
            <a:off x="10675938" y="9124950"/>
            <a:ext cx="319087" cy="342900"/>
          </a:xfrm>
          <a:prstGeom prst="rect">
            <a:avLst/>
          </a:prstGeom>
          <a:noFill/>
          <a:ln>
            <a:noFill/>
          </a:ln>
          <a:effectLst/>
          <a:extLst>
            <a:ext uri="{909E8E84-426E-40dd-AFC4-6F175D3DCCD1}"/>
            <a:ext uri="{91240B29-F687-4f45-9708-019B960494DF}"/>
            <a:ext uri="{AF507438-7753-43e0-B8FC-AC1667EBCBE1}"/>
          </a:extLst>
        </p:spPr>
        <p:txBody>
          <a:bodyPr vert="horz" wrap="none" lIns="91440" tIns="45720" rIns="91440" bIns="45720" numCol="1" anchor="ctr" anchorCtr="0" compatLnSpc="1">
            <a:prstTxWarp prst="textNoShape">
              <a:avLst/>
            </a:prstTxWarp>
          </a:bodyPr>
          <a:lstStyle>
            <a:lvl1pPr algn="ctr" eaLnBrk="1" hangingPunct="1">
              <a:defRPr sz="1600">
                <a:solidFill>
                  <a:srgbClr val="898989"/>
                </a:solidFill>
                <a:latin typeface="Calibri" charset="0"/>
                <a:ea typeface="ＭＳ Ｐゴシック" charset="-128"/>
                <a:sym typeface="Calibri" charset="0"/>
              </a:defRPr>
            </a:lvl1pPr>
          </a:lstStyle>
          <a:p>
            <a:pPr>
              <a:defRPr/>
            </a:pPr>
            <a:fld id="{8C6F06CA-A5E9-F44B-B114-DC44834088C0}"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3699" r:id="rId1"/>
    <p:sldLayoutId id="2147483700" r:id="rId2"/>
    <p:sldLayoutId id="2147483701" r:id="rId3"/>
    <p:sldLayoutId id="2147483702" r:id="rId4"/>
    <p:sldLayoutId id="2147483703" r:id="rId5"/>
    <p:sldLayoutId id="2147483704" r:id="rId6"/>
    <p:sldLayoutId id="2147483705" r:id="rId7"/>
    <p:sldLayoutId id="2147483706" r:id="rId8"/>
    <p:sldLayoutId id="2147483707" r:id="rId9"/>
    <p:sldLayoutId id="2147483708" r:id="rId10"/>
    <p:sldLayoutId id="2147483709" r:id="rId11"/>
  </p:sldLayoutIdLst>
  <p:transition/>
  <p:hf hdr="0" ftr="0" dt="0"/>
  <p:txStyles>
    <p:titleStyle>
      <a:lvl1pPr marL="4763" indent="-4763" algn="ctr" rtl="0" eaLnBrk="0" fontAlgn="base" hangingPunct="0">
        <a:spcBef>
          <a:spcPct val="0"/>
        </a:spcBef>
        <a:spcAft>
          <a:spcPct val="0"/>
        </a:spcAft>
        <a:defRPr sz="6200">
          <a:solidFill>
            <a:schemeClr val="tx1"/>
          </a:solidFill>
          <a:latin typeface="+mj-lt"/>
          <a:ea typeface="+mj-ea"/>
          <a:cs typeface="+mj-cs"/>
          <a:sym typeface="Calibri" charset="0"/>
        </a:defRPr>
      </a:lvl1pPr>
      <a:lvl2pPr marL="4763" indent="-4763" algn="ctr" rtl="0" eaLnBrk="0" fontAlgn="base" hangingPunct="0">
        <a:spcBef>
          <a:spcPct val="0"/>
        </a:spcBef>
        <a:spcAft>
          <a:spcPct val="0"/>
        </a:spcAft>
        <a:defRPr sz="6200">
          <a:solidFill>
            <a:schemeClr val="tx1"/>
          </a:solidFill>
          <a:latin typeface="Calibri" charset="0"/>
          <a:ea typeface="ヒラギノ角ゴ ProN W3" charset="0"/>
          <a:cs typeface="ヒラギノ角ゴ ProN W3" charset="0"/>
          <a:sym typeface="Calibri" charset="0"/>
        </a:defRPr>
      </a:lvl2pPr>
      <a:lvl3pPr marL="4763" indent="-4763" algn="ctr" rtl="0" eaLnBrk="0" fontAlgn="base" hangingPunct="0">
        <a:spcBef>
          <a:spcPct val="0"/>
        </a:spcBef>
        <a:spcAft>
          <a:spcPct val="0"/>
        </a:spcAft>
        <a:defRPr sz="6200">
          <a:solidFill>
            <a:schemeClr val="tx1"/>
          </a:solidFill>
          <a:latin typeface="Calibri" charset="0"/>
          <a:ea typeface="ヒラギノ角ゴ ProN W3" charset="0"/>
          <a:cs typeface="ヒラギノ角ゴ ProN W3" charset="0"/>
          <a:sym typeface="Calibri" charset="0"/>
        </a:defRPr>
      </a:lvl3pPr>
      <a:lvl4pPr marL="4763" indent="-4763" algn="ctr" rtl="0" eaLnBrk="0" fontAlgn="base" hangingPunct="0">
        <a:spcBef>
          <a:spcPct val="0"/>
        </a:spcBef>
        <a:spcAft>
          <a:spcPct val="0"/>
        </a:spcAft>
        <a:defRPr sz="6200">
          <a:solidFill>
            <a:schemeClr val="tx1"/>
          </a:solidFill>
          <a:latin typeface="Calibri" charset="0"/>
          <a:ea typeface="ヒラギノ角ゴ ProN W3" charset="0"/>
          <a:cs typeface="ヒラギノ角ゴ ProN W3" charset="0"/>
          <a:sym typeface="Calibri" charset="0"/>
        </a:defRPr>
      </a:lvl4pPr>
      <a:lvl5pPr marL="4763" indent="-4763" algn="ctr" rtl="0" eaLnBrk="0" fontAlgn="base" hangingPunct="0">
        <a:spcBef>
          <a:spcPct val="0"/>
        </a:spcBef>
        <a:spcAft>
          <a:spcPct val="0"/>
        </a:spcAft>
        <a:defRPr sz="6200">
          <a:solidFill>
            <a:schemeClr val="tx1"/>
          </a:solidFill>
          <a:latin typeface="Calibri" charset="0"/>
          <a:ea typeface="ヒラギノ角ゴ ProN W3" charset="0"/>
          <a:cs typeface="ヒラギノ角ゴ ProN W3" charset="0"/>
          <a:sym typeface="Calibri" charset="0"/>
        </a:defRPr>
      </a:lvl5pPr>
      <a:lvl6pPr marL="461963" algn="ctr" rtl="0" fontAlgn="base">
        <a:spcBef>
          <a:spcPct val="0"/>
        </a:spcBef>
        <a:spcAft>
          <a:spcPct val="0"/>
        </a:spcAft>
        <a:defRPr sz="6200">
          <a:solidFill>
            <a:schemeClr val="tx1"/>
          </a:solidFill>
          <a:latin typeface="Calibri" charset="0"/>
          <a:ea typeface="ヒラギノ角ゴ ProN W3" charset="0"/>
          <a:cs typeface="ヒラギノ角ゴ ProN W3" charset="0"/>
          <a:sym typeface="Calibri" charset="0"/>
        </a:defRPr>
      </a:lvl6pPr>
      <a:lvl7pPr marL="919163" algn="ctr" rtl="0" fontAlgn="base">
        <a:spcBef>
          <a:spcPct val="0"/>
        </a:spcBef>
        <a:spcAft>
          <a:spcPct val="0"/>
        </a:spcAft>
        <a:defRPr sz="6200">
          <a:solidFill>
            <a:schemeClr val="tx1"/>
          </a:solidFill>
          <a:latin typeface="Calibri" charset="0"/>
          <a:ea typeface="ヒラギノ角ゴ ProN W3" charset="0"/>
          <a:cs typeface="ヒラギノ角ゴ ProN W3" charset="0"/>
          <a:sym typeface="Calibri" charset="0"/>
        </a:defRPr>
      </a:lvl7pPr>
      <a:lvl8pPr marL="1376363" algn="ctr" rtl="0" fontAlgn="base">
        <a:spcBef>
          <a:spcPct val="0"/>
        </a:spcBef>
        <a:spcAft>
          <a:spcPct val="0"/>
        </a:spcAft>
        <a:defRPr sz="6200">
          <a:solidFill>
            <a:schemeClr val="tx1"/>
          </a:solidFill>
          <a:latin typeface="Calibri" charset="0"/>
          <a:ea typeface="ヒラギノ角ゴ ProN W3" charset="0"/>
          <a:cs typeface="ヒラギノ角ゴ ProN W3" charset="0"/>
          <a:sym typeface="Calibri" charset="0"/>
        </a:defRPr>
      </a:lvl8pPr>
      <a:lvl9pPr marL="1833563" algn="ctr" rtl="0" fontAlgn="base">
        <a:spcBef>
          <a:spcPct val="0"/>
        </a:spcBef>
        <a:spcAft>
          <a:spcPct val="0"/>
        </a:spcAft>
        <a:defRPr sz="6200">
          <a:solidFill>
            <a:schemeClr val="tx1"/>
          </a:solidFill>
          <a:latin typeface="Calibri" charset="0"/>
          <a:ea typeface="ヒラギノ角ゴ ProN W3" charset="0"/>
          <a:cs typeface="ヒラギノ角ゴ ProN W3" charset="0"/>
          <a:sym typeface="Calibri" charset="0"/>
        </a:defRPr>
      </a:lvl9pPr>
    </p:titleStyle>
    <p:bodyStyle>
      <a:lvl1pPr marL="382588" indent="-342900" algn="l" rtl="0" eaLnBrk="0" fontAlgn="base" hangingPunct="0">
        <a:spcBef>
          <a:spcPts val="1100"/>
        </a:spcBef>
        <a:spcAft>
          <a:spcPct val="0"/>
        </a:spcAft>
        <a:buClr>
          <a:srgbClr val="000000"/>
        </a:buClr>
        <a:buSzPct val="100000"/>
        <a:buFont typeface="Arial" charset="0"/>
        <a:buChar char="•"/>
        <a:defRPr sz="4400">
          <a:solidFill>
            <a:schemeClr val="tx1"/>
          </a:solidFill>
          <a:latin typeface="+mn-lt"/>
          <a:ea typeface="+mn-ea"/>
          <a:cs typeface="+mn-cs"/>
          <a:sym typeface="Calibri" charset="0"/>
        </a:defRPr>
      </a:lvl1pPr>
      <a:lvl2pPr marL="681038" indent="-285750" algn="l" rtl="0" eaLnBrk="0" fontAlgn="base" hangingPunct="0">
        <a:spcBef>
          <a:spcPts val="1000"/>
        </a:spcBef>
        <a:spcAft>
          <a:spcPct val="0"/>
        </a:spcAft>
        <a:buClr>
          <a:srgbClr val="000000"/>
        </a:buClr>
        <a:buSzPct val="100000"/>
        <a:buFont typeface="Arial" charset="0"/>
        <a:buChar char="–"/>
        <a:defRPr sz="3800">
          <a:solidFill>
            <a:schemeClr val="tx1"/>
          </a:solidFill>
          <a:latin typeface="+mn-lt"/>
          <a:ea typeface="+mn-ea"/>
          <a:cs typeface="+mn-cs"/>
          <a:sym typeface="Calibri" charset="0"/>
        </a:defRPr>
      </a:lvl2pPr>
      <a:lvl3pPr marL="1081088" indent="-228600" algn="l" rtl="0" eaLnBrk="0" fontAlgn="base" hangingPunct="0">
        <a:spcBef>
          <a:spcPts val="900"/>
        </a:spcBef>
        <a:spcAft>
          <a:spcPct val="0"/>
        </a:spcAft>
        <a:buClr>
          <a:srgbClr val="000000"/>
        </a:buClr>
        <a:buSzPct val="100000"/>
        <a:buFont typeface="Arial" charset="0"/>
        <a:buChar char="•"/>
        <a:defRPr sz="3400">
          <a:solidFill>
            <a:schemeClr val="tx1"/>
          </a:solidFill>
          <a:latin typeface="+mn-lt"/>
          <a:ea typeface="+mn-ea"/>
          <a:cs typeface="+mn-cs"/>
          <a:sym typeface="Calibri" charset="0"/>
        </a:defRPr>
      </a:lvl3pPr>
      <a:lvl4pPr marL="1538288" indent="-228600" algn="l" rtl="0" eaLnBrk="0" fontAlgn="base" hangingPunct="0">
        <a:spcBef>
          <a:spcPts val="700"/>
        </a:spcBef>
        <a:spcAft>
          <a:spcPct val="0"/>
        </a:spcAft>
        <a:buClr>
          <a:srgbClr val="000000"/>
        </a:buClr>
        <a:buSzPct val="100000"/>
        <a:buFont typeface="Arial" charset="0"/>
        <a:buChar char="–"/>
        <a:defRPr sz="2800">
          <a:solidFill>
            <a:schemeClr val="tx1"/>
          </a:solidFill>
          <a:latin typeface="+mn-lt"/>
          <a:ea typeface="+mn-ea"/>
          <a:cs typeface="+mn-cs"/>
          <a:sym typeface="Calibri" charset="0"/>
        </a:defRPr>
      </a:lvl4pPr>
      <a:lvl5pPr marL="1995488" indent="-228600" algn="l" rtl="0" eaLnBrk="0" fontAlgn="base" hangingPunct="0">
        <a:spcBef>
          <a:spcPts val="700"/>
        </a:spcBef>
        <a:spcAft>
          <a:spcPct val="0"/>
        </a:spcAft>
        <a:buClr>
          <a:srgbClr val="000000"/>
        </a:buClr>
        <a:buSzPct val="100000"/>
        <a:buFont typeface="Arial" charset="0"/>
        <a:buChar char="»"/>
        <a:defRPr sz="2800">
          <a:solidFill>
            <a:schemeClr val="tx1"/>
          </a:solidFill>
          <a:latin typeface="+mn-lt"/>
          <a:ea typeface="+mn-ea"/>
          <a:cs typeface="+mn-cs"/>
          <a:sym typeface="Calibri" charset="0"/>
        </a:defRPr>
      </a:lvl5pPr>
      <a:lvl6pPr marL="2452688" indent="-228600" algn="l" rtl="0" fontAlgn="base">
        <a:spcBef>
          <a:spcPts val="700"/>
        </a:spcBef>
        <a:spcAft>
          <a:spcPct val="0"/>
        </a:spcAft>
        <a:buClr>
          <a:srgbClr val="000000"/>
        </a:buClr>
        <a:buSzPct val="100000"/>
        <a:buFont typeface="Arial" charset="0"/>
        <a:buChar char="»"/>
        <a:defRPr sz="2800">
          <a:solidFill>
            <a:schemeClr val="tx1"/>
          </a:solidFill>
          <a:latin typeface="+mn-lt"/>
          <a:ea typeface="+mn-ea"/>
          <a:cs typeface="+mn-cs"/>
          <a:sym typeface="Calibri" charset="0"/>
        </a:defRPr>
      </a:lvl6pPr>
      <a:lvl7pPr marL="2909888" indent="-228600" algn="l" rtl="0" fontAlgn="base">
        <a:spcBef>
          <a:spcPts val="700"/>
        </a:spcBef>
        <a:spcAft>
          <a:spcPct val="0"/>
        </a:spcAft>
        <a:buClr>
          <a:srgbClr val="000000"/>
        </a:buClr>
        <a:buSzPct val="100000"/>
        <a:buFont typeface="Arial" charset="0"/>
        <a:buChar char="»"/>
        <a:defRPr sz="2800">
          <a:solidFill>
            <a:schemeClr val="tx1"/>
          </a:solidFill>
          <a:latin typeface="+mn-lt"/>
          <a:ea typeface="+mn-ea"/>
          <a:cs typeface="+mn-cs"/>
          <a:sym typeface="Calibri" charset="0"/>
        </a:defRPr>
      </a:lvl7pPr>
      <a:lvl8pPr marL="3367088" indent="-228600" algn="l" rtl="0" fontAlgn="base">
        <a:spcBef>
          <a:spcPts val="700"/>
        </a:spcBef>
        <a:spcAft>
          <a:spcPct val="0"/>
        </a:spcAft>
        <a:buClr>
          <a:srgbClr val="000000"/>
        </a:buClr>
        <a:buSzPct val="100000"/>
        <a:buFont typeface="Arial" charset="0"/>
        <a:buChar char="»"/>
        <a:defRPr sz="2800">
          <a:solidFill>
            <a:schemeClr val="tx1"/>
          </a:solidFill>
          <a:latin typeface="+mn-lt"/>
          <a:ea typeface="+mn-ea"/>
          <a:cs typeface="+mn-cs"/>
          <a:sym typeface="Calibri" charset="0"/>
        </a:defRPr>
      </a:lvl8pPr>
      <a:lvl9pPr marL="3824288" indent="-228600" algn="l" rtl="0" fontAlgn="base">
        <a:spcBef>
          <a:spcPts val="700"/>
        </a:spcBef>
        <a:spcAft>
          <a:spcPct val="0"/>
        </a:spcAft>
        <a:buClr>
          <a:srgbClr val="000000"/>
        </a:buClr>
        <a:buSzPct val="100000"/>
        <a:buFont typeface="Arial" charset="0"/>
        <a:buChar char="»"/>
        <a:defRPr sz="2800">
          <a:solidFill>
            <a:schemeClr val="tx1"/>
          </a:solidFill>
          <a:latin typeface="+mn-lt"/>
          <a:ea typeface="+mn-ea"/>
          <a:cs typeface="+mn-cs"/>
          <a:sym typeface="Calibri"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1" name="Text Box 1"/>
          <p:cNvSpPr txBox="1">
            <a:spLocks noGrp="1" noChangeArrowheads="1"/>
          </p:cNvSpPr>
          <p:nvPr>
            <p:ph type="sldNum" sz="quarter" idx="4"/>
          </p:nvPr>
        </p:nvSpPr>
        <p:spPr bwMode="auto">
          <a:xfrm>
            <a:off x="12058650" y="9236075"/>
            <a:ext cx="295275" cy="317500"/>
          </a:xfrm>
          <a:prstGeom prst="rect">
            <a:avLst/>
          </a:prstGeom>
          <a:noFill/>
          <a:ln>
            <a:noFill/>
          </a:ln>
          <a:effectLst/>
          <a:extLst>
            <a:ext uri="{909E8E84-426E-40dd-AFC4-6F175D3DCCD1}"/>
            <a:ext uri="{91240B29-F687-4f45-9708-019B960494DF}"/>
            <a:ext uri="{AF507438-7753-43e0-B8FC-AC1667EBCBE1}"/>
          </a:extLst>
        </p:spPr>
        <p:txBody>
          <a:bodyPr vert="horz" wrap="none" lIns="91440" tIns="45720" rIns="91440" bIns="45720" numCol="1" anchor="ctr" anchorCtr="0" compatLnSpc="1">
            <a:prstTxWarp prst="textNoShape">
              <a:avLst/>
            </a:prstTxWarp>
          </a:bodyPr>
          <a:lstStyle>
            <a:lvl1pPr algn="r" eaLnBrk="1" hangingPunct="1">
              <a:defRPr sz="1600">
                <a:solidFill>
                  <a:srgbClr val="878787"/>
                </a:solidFill>
                <a:latin typeface="Calibri" charset="0"/>
                <a:ea typeface="ＭＳ Ｐゴシック" charset="-128"/>
                <a:sym typeface="Calibri" charset="0"/>
              </a:defRPr>
            </a:lvl1pPr>
          </a:lstStyle>
          <a:p>
            <a:pPr>
              <a:defRPr/>
            </a:pPr>
            <a:fld id="{930BC460-A374-6949-AFB1-F700DD4E5615}"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3710" r:id="rId1"/>
    <p:sldLayoutId id="2147483711" r:id="rId2"/>
    <p:sldLayoutId id="2147483712" r:id="rId3"/>
    <p:sldLayoutId id="2147483713" r:id="rId4"/>
    <p:sldLayoutId id="2147483714" r:id="rId5"/>
    <p:sldLayoutId id="2147483715" r:id="rId6"/>
    <p:sldLayoutId id="2147483716" r:id="rId7"/>
    <p:sldLayoutId id="2147483717" r:id="rId8"/>
    <p:sldLayoutId id="2147483718" r:id="rId9"/>
    <p:sldLayoutId id="2147483719" r:id="rId10"/>
    <p:sldLayoutId id="2147483720" r:id="rId11"/>
  </p:sldLayoutIdLst>
  <p:transition/>
  <p:hf hdr="0" ftr="0" dt="0"/>
  <p:txStyles>
    <p:titleStyle>
      <a:lvl1pPr algn="ctr" rtl="0" eaLnBrk="0" fontAlgn="base" hangingPunct="0">
        <a:spcBef>
          <a:spcPct val="0"/>
        </a:spcBef>
        <a:spcAft>
          <a:spcPct val="0"/>
        </a:spcAft>
        <a:defRPr sz="6200">
          <a:solidFill>
            <a:schemeClr val="tx1"/>
          </a:solidFill>
          <a:latin typeface="+mj-lt"/>
          <a:ea typeface="+mj-ea"/>
          <a:cs typeface="+mj-cs"/>
          <a:sym typeface="Calibri" charset="0"/>
        </a:defRPr>
      </a:lvl1pPr>
      <a:lvl2pPr algn="ctr" rtl="0" eaLnBrk="0" fontAlgn="base" hangingPunct="0">
        <a:spcBef>
          <a:spcPct val="0"/>
        </a:spcBef>
        <a:spcAft>
          <a:spcPct val="0"/>
        </a:spcAft>
        <a:defRPr sz="6200">
          <a:solidFill>
            <a:schemeClr val="tx1"/>
          </a:solidFill>
          <a:latin typeface="Calibri" charset="0"/>
          <a:ea typeface="ヒラギノ角ゴ ProN W3" charset="0"/>
          <a:cs typeface="ヒラギノ角ゴ ProN W3" charset="0"/>
          <a:sym typeface="Calibri" charset="0"/>
        </a:defRPr>
      </a:lvl2pPr>
      <a:lvl3pPr algn="ctr" rtl="0" eaLnBrk="0" fontAlgn="base" hangingPunct="0">
        <a:spcBef>
          <a:spcPct val="0"/>
        </a:spcBef>
        <a:spcAft>
          <a:spcPct val="0"/>
        </a:spcAft>
        <a:defRPr sz="6200">
          <a:solidFill>
            <a:schemeClr val="tx1"/>
          </a:solidFill>
          <a:latin typeface="Calibri" charset="0"/>
          <a:ea typeface="ヒラギノ角ゴ ProN W3" charset="0"/>
          <a:cs typeface="ヒラギノ角ゴ ProN W3" charset="0"/>
          <a:sym typeface="Calibri" charset="0"/>
        </a:defRPr>
      </a:lvl3pPr>
      <a:lvl4pPr algn="ctr" rtl="0" eaLnBrk="0" fontAlgn="base" hangingPunct="0">
        <a:spcBef>
          <a:spcPct val="0"/>
        </a:spcBef>
        <a:spcAft>
          <a:spcPct val="0"/>
        </a:spcAft>
        <a:defRPr sz="6200">
          <a:solidFill>
            <a:schemeClr val="tx1"/>
          </a:solidFill>
          <a:latin typeface="Calibri" charset="0"/>
          <a:ea typeface="ヒラギノ角ゴ ProN W3" charset="0"/>
          <a:cs typeface="ヒラギノ角ゴ ProN W3" charset="0"/>
          <a:sym typeface="Calibri" charset="0"/>
        </a:defRPr>
      </a:lvl4pPr>
      <a:lvl5pPr algn="ctr" rtl="0" eaLnBrk="0" fontAlgn="base" hangingPunct="0">
        <a:spcBef>
          <a:spcPct val="0"/>
        </a:spcBef>
        <a:spcAft>
          <a:spcPct val="0"/>
        </a:spcAft>
        <a:defRPr sz="6200">
          <a:solidFill>
            <a:schemeClr val="tx1"/>
          </a:solidFill>
          <a:latin typeface="Calibri" charset="0"/>
          <a:ea typeface="ヒラギノ角ゴ ProN W3" charset="0"/>
          <a:cs typeface="ヒラギノ角ゴ ProN W3" charset="0"/>
          <a:sym typeface="Calibri" charset="0"/>
        </a:defRPr>
      </a:lvl5pPr>
      <a:lvl6pPr marL="457200" algn="ctr" rtl="0" fontAlgn="base">
        <a:spcBef>
          <a:spcPct val="0"/>
        </a:spcBef>
        <a:spcAft>
          <a:spcPct val="0"/>
        </a:spcAft>
        <a:defRPr sz="6200">
          <a:solidFill>
            <a:schemeClr val="tx1"/>
          </a:solidFill>
          <a:latin typeface="Calibri" charset="0"/>
          <a:ea typeface="ヒラギノ角ゴ ProN W3" charset="0"/>
          <a:cs typeface="ヒラギノ角ゴ ProN W3" charset="0"/>
          <a:sym typeface="Calibri" charset="0"/>
        </a:defRPr>
      </a:lvl6pPr>
      <a:lvl7pPr marL="914400" algn="ctr" rtl="0" fontAlgn="base">
        <a:spcBef>
          <a:spcPct val="0"/>
        </a:spcBef>
        <a:spcAft>
          <a:spcPct val="0"/>
        </a:spcAft>
        <a:defRPr sz="6200">
          <a:solidFill>
            <a:schemeClr val="tx1"/>
          </a:solidFill>
          <a:latin typeface="Calibri" charset="0"/>
          <a:ea typeface="ヒラギノ角ゴ ProN W3" charset="0"/>
          <a:cs typeface="ヒラギノ角ゴ ProN W3" charset="0"/>
          <a:sym typeface="Calibri" charset="0"/>
        </a:defRPr>
      </a:lvl7pPr>
      <a:lvl8pPr marL="1371600" algn="ctr" rtl="0" fontAlgn="base">
        <a:spcBef>
          <a:spcPct val="0"/>
        </a:spcBef>
        <a:spcAft>
          <a:spcPct val="0"/>
        </a:spcAft>
        <a:defRPr sz="6200">
          <a:solidFill>
            <a:schemeClr val="tx1"/>
          </a:solidFill>
          <a:latin typeface="Calibri" charset="0"/>
          <a:ea typeface="ヒラギノ角ゴ ProN W3" charset="0"/>
          <a:cs typeface="ヒラギノ角ゴ ProN W3" charset="0"/>
          <a:sym typeface="Calibri" charset="0"/>
        </a:defRPr>
      </a:lvl8pPr>
      <a:lvl9pPr marL="1828800" algn="ctr" rtl="0" fontAlgn="base">
        <a:spcBef>
          <a:spcPct val="0"/>
        </a:spcBef>
        <a:spcAft>
          <a:spcPct val="0"/>
        </a:spcAft>
        <a:defRPr sz="6200">
          <a:solidFill>
            <a:schemeClr val="tx1"/>
          </a:solidFill>
          <a:latin typeface="Calibri" charset="0"/>
          <a:ea typeface="ヒラギノ角ゴ ProN W3" charset="0"/>
          <a:cs typeface="ヒラギノ角ゴ ProN W3" charset="0"/>
          <a:sym typeface="Calibri" charset="0"/>
        </a:defRPr>
      </a:lvl9pPr>
    </p:titleStyle>
    <p:bodyStyle>
      <a:lvl1pPr marL="342900" indent="-342900" algn="l" rtl="0" eaLnBrk="0" fontAlgn="base" hangingPunct="0">
        <a:spcBef>
          <a:spcPts val="1100"/>
        </a:spcBef>
        <a:spcAft>
          <a:spcPct val="0"/>
        </a:spcAft>
        <a:buClr>
          <a:srgbClr val="000000"/>
        </a:buClr>
        <a:buSzPct val="100000"/>
        <a:buFont typeface="Arial" charset="0"/>
        <a:buChar char="•"/>
        <a:defRPr sz="4400">
          <a:solidFill>
            <a:schemeClr val="tx1"/>
          </a:solidFill>
          <a:latin typeface="+mn-lt"/>
          <a:ea typeface="+mn-ea"/>
          <a:cs typeface="+mn-cs"/>
          <a:sym typeface="Calibri" charset="0"/>
        </a:defRPr>
      </a:lvl1pPr>
      <a:lvl2pPr marL="742950" indent="-285750" algn="l" rtl="0" eaLnBrk="0" fontAlgn="base" hangingPunct="0">
        <a:spcBef>
          <a:spcPts val="1000"/>
        </a:spcBef>
        <a:spcAft>
          <a:spcPct val="0"/>
        </a:spcAft>
        <a:buClr>
          <a:srgbClr val="000000"/>
        </a:buClr>
        <a:buSzPct val="100000"/>
        <a:buFont typeface="Arial" charset="0"/>
        <a:buChar char="–"/>
        <a:defRPr sz="3800">
          <a:solidFill>
            <a:schemeClr val="tx1"/>
          </a:solidFill>
          <a:latin typeface="+mn-lt"/>
          <a:ea typeface="+mn-ea"/>
          <a:cs typeface="+mn-cs"/>
          <a:sym typeface="Calibri" charset="0"/>
        </a:defRPr>
      </a:lvl2pPr>
      <a:lvl3pPr marL="1143000" indent="-228600" algn="l" rtl="0" eaLnBrk="0" fontAlgn="base" hangingPunct="0">
        <a:spcBef>
          <a:spcPts val="800"/>
        </a:spcBef>
        <a:spcAft>
          <a:spcPct val="0"/>
        </a:spcAft>
        <a:buClr>
          <a:srgbClr val="000000"/>
        </a:buClr>
        <a:buSzPct val="100000"/>
        <a:buFont typeface="Arial" charset="0"/>
        <a:buChar char="•"/>
        <a:defRPr sz="3400">
          <a:solidFill>
            <a:schemeClr val="tx1"/>
          </a:solidFill>
          <a:latin typeface="+mn-lt"/>
          <a:ea typeface="+mn-ea"/>
          <a:cs typeface="+mn-cs"/>
          <a:sym typeface="Calibri" charset="0"/>
        </a:defRPr>
      </a:lvl3pPr>
      <a:lvl4pPr marL="1600200" indent="-228600" algn="l" rtl="0" eaLnBrk="0" fontAlgn="base" hangingPunct="0">
        <a:spcBef>
          <a:spcPts val="700"/>
        </a:spcBef>
        <a:spcAft>
          <a:spcPct val="0"/>
        </a:spcAft>
        <a:buClr>
          <a:srgbClr val="000000"/>
        </a:buClr>
        <a:buSzPct val="100000"/>
        <a:buFont typeface="Arial" charset="0"/>
        <a:buChar char="–"/>
        <a:defRPr sz="2800">
          <a:solidFill>
            <a:schemeClr val="tx1"/>
          </a:solidFill>
          <a:latin typeface="+mn-lt"/>
          <a:ea typeface="+mn-ea"/>
          <a:cs typeface="+mn-cs"/>
          <a:sym typeface="Calibri" charset="0"/>
        </a:defRPr>
      </a:lvl4pPr>
      <a:lvl5pPr marL="2057400" indent="-228600" algn="l" rtl="0" eaLnBrk="0" fontAlgn="base" hangingPunct="0">
        <a:spcBef>
          <a:spcPts val="700"/>
        </a:spcBef>
        <a:spcAft>
          <a:spcPct val="0"/>
        </a:spcAft>
        <a:buClr>
          <a:srgbClr val="000000"/>
        </a:buClr>
        <a:buSzPct val="100000"/>
        <a:buFont typeface="Arial" charset="0"/>
        <a:buChar char="»"/>
        <a:defRPr sz="2800">
          <a:solidFill>
            <a:schemeClr val="tx1"/>
          </a:solidFill>
          <a:latin typeface="+mn-lt"/>
          <a:ea typeface="+mn-ea"/>
          <a:cs typeface="+mn-cs"/>
          <a:sym typeface="Calibri" charset="0"/>
        </a:defRPr>
      </a:lvl5pPr>
      <a:lvl6pPr marL="2514600" indent="-228600" algn="l" rtl="0" fontAlgn="base">
        <a:spcBef>
          <a:spcPts val="700"/>
        </a:spcBef>
        <a:spcAft>
          <a:spcPct val="0"/>
        </a:spcAft>
        <a:buClr>
          <a:srgbClr val="000000"/>
        </a:buClr>
        <a:buSzPct val="100000"/>
        <a:buFont typeface="Arial" charset="0"/>
        <a:buChar char="»"/>
        <a:defRPr sz="2800">
          <a:solidFill>
            <a:schemeClr val="tx1"/>
          </a:solidFill>
          <a:latin typeface="+mn-lt"/>
          <a:ea typeface="+mn-ea"/>
          <a:cs typeface="+mn-cs"/>
          <a:sym typeface="Calibri" charset="0"/>
        </a:defRPr>
      </a:lvl6pPr>
      <a:lvl7pPr marL="2971800" indent="-228600" algn="l" rtl="0" fontAlgn="base">
        <a:spcBef>
          <a:spcPts val="700"/>
        </a:spcBef>
        <a:spcAft>
          <a:spcPct val="0"/>
        </a:spcAft>
        <a:buClr>
          <a:srgbClr val="000000"/>
        </a:buClr>
        <a:buSzPct val="100000"/>
        <a:buFont typeface="Arial" charset="0"/>
        <a:buChar char="»"/>
        <a:defRPr sz="2800">
          <a:solidFill>
            <a:schemeClr val="tx1"/>
          </a:solidFill>
          <a:latin typeface="+mn-lt"/>
          <a:ea typeface="+mn-ea"/>
          <a:cs typeface="+mn-cs"/>
          <a:sym typeface="Calibri" charset="0"/>
        </a:defRPr>
      </a:lvl7pPr>
      <a:lvl8pPr marL="3429000" indent="-228600" algn="l" rtl="0" fontAlgn="base">
        <a:spcBef>
          <a:spcPts val="700"/>
        </a:spcBef>
        <a:spcAft>
          <a:spcPct val="0"/>
        </a:spcAft>
        <a:buClr>
          <a:srgbClr val="000000"/>
        </a:buClr>
        <a:buSzPct val="100000"/>
        <a:buFont typeface="Arial" charset="0"/>
        <a:buChar char="»"/>
        <a:defRPr sz="2800">
          <a:solidFill>
            <a:schemeClr val="tx1"/>
          </a:solidFill>
          <a:latin typeface="+mn-lt"/>
          <a:ea typeface="+mn-ea"/>
          <a:cs typeface="+mn-cs"/>
          <a:sym typeface="Calibri" charset="0"/>
        </a:defRPr>
      </a:lvl8pPr>
      <a:lvl9pPr marL="3886200" indent="-228600" algn="l" rtl="0" fontAlgn="base">
        <a:spcBef>
          <a:spcPts val="700"/>
        </a:spcBef>
        <a:spcAft>
          <a:spcPct val="0"/>
        </a:spcAft>
        <a:buClr>
          <a:srgbClr val="000000"/>
        </a:buClr>
        <a:buSzPct val="100000"/>
        <a:buFont typeface="Arial" charset="0"/>
        <a:buChar char="»"/>
        <a:defRPr sz="2800">
          <a:solidFill>
            <a:schemeClr val="tx1"/>
          </a:solidFill>
          <a:latin typeface="+mn-lt"/>
          <a:ea typeface="+mn-ea"/>
          <a:cs typeface="+mn-cs"/>
          <a:sym typeface="Calibri"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9938" name="Rectangle 1"/>
          <p:cNvSpPr>
            <a:spLocks noGrp="1" noChangeArrowheads="1"/>
          </p:cNvSpPr>
          <p:nvPr>
            <p:ph type="title"/>
          </p:nvPr>
        </p:nvSpPr>
        <p:spPr bwMode="auto">
          <a:xfrm>
            <a:off x="1270000" y="7366000"/>
            <a:ext cx="10464800" cy="170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50800" tIns="50800" rIns="50800" bIns="50800" numCol="1" anchor="ctr" anchorCtr="0" compatLnSpc="1">
            <a:prstTxWarp prst="textNoShape">
              <a:avLst/>
            </a:prstTxWarp>
          </a:bodyPr>
          <a:lstStyle/>
          <a:p>
            <a:pPr lvl="0"/>
            <a:r>
              <a:rPr lang="en-US" altLang="en-US">
                <a:sym typeface="Gill Sans" charset="0"/>
              </a:rPr>
              <a:t>Click to edit Master title style</a:t>
            </a:r>
          </a:p>
        </p:txBody>
      </p:sp>
    </p:spTree>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ransition/>
  <p:txStyles>
    <p:titleStyle>
      <a:lvl1pPr algn="ctr" rtl="0" eaLnBrk="0" fontAlgn="base" hangingPunct="0">
        <a:spcBef>
          <a:spcPct val="0"/>
        </a:spcBef>
        <a:spcAft>
          <a:spcPct val="0"/>
        </a:spcAft>
        <a:defRPr sz="8400">
          <a:solidFill>
            <a:schemeClr val="tx1"/>
          </a:solidFill>
          <a:latin typeface="+mj-lt"/>
          <a:ea typeface="+mj-ea"/>
          <a:cs typeface="+mj-cs"/>
          <a:sym typeface="Gill Sans" charset="0"/>
        </a:defRPr>
      </a:lvl1pPr>
      <a:lvl2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2pPr>
      <a:lvl3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3pPr>
      <a:lvl4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4pPr>
      <a:lvl5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5pPr>
      <a:lvl6pPr marL="4572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6pPr>
      <a:lvl7pPr marL="9144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7pPr>
      <a:lvl8pPr marL="13716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8pPr>
      <a:lvl9pPr marL="18288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9pPr>
    </p:titleStyle>
    <p:bodyStyle>
      <a:lvl1pPr marL="342900" indent="-342900" algn="ctr" rtl="0" eaLnBrk="0" fontAlgn="base" hangingPunct="0">
        <a:spcBef>
          <a:spcPct val="0"/>
        </a:spcBef>
        <a:spcAft>
          <a:spcPct val="0"/>
        </a:spcAft>
        <a:defRPr sz="3600">
          <a:solidFill>
            <a:schemeClr val="tx1"/>
          </a:solidFill>
          <a:latin typeface="+mn-lt"/>
          <a:ea typeface="+mn-ea"/>
          <a:cs typeface="+mn-cs"/>
          <a:sym typeface="Gill Sans" charset="0"/>
        </a:defRPr>
      </a:lvl1pPr>
      <a:lvl2pPr marL="742950" indent="-285750" algn="ctr" rtl="0" eaLnBrk="0" fontAlgn="base" hangingPunct="0">
        <a:spcBef>
          <a:spcPct val="0"/>
        </a:spcBef>
        <a:spcAft>
          <a:spcPct val="0"/>
        </a:spcAft>
        <a:defRPr sz="3600">
          <a:solidFill>
            <a:schemeClr val="tx1"/>
          </a:solidFill>
          <a:latin typeface="+mn-lt"/>
          <a:ea typeface="+mn-ea"/>
          <a:cs typeface="+mn-cs"/>
          <a:sym typeface="Gill Sans" charset="0"/>
        </a:defRPr>
      </a:lvl2pPr>
      <a:lvl3pPr marL="1143000" indent="-228600" algn="ctr" rtl="0" eaLnBrk="0" fontAlgn="base" hangingPunct="0">
        <a:spcBef>
          <a:spcPct val="0"/>
        </a:spcBef>
        <a:spcAft>
          <a:spcPct val="0"/>
        </a:spcAft>
        <a:defRPr sz="3600">
          <a:solidFill>
            <a:schemeClr val="tx1"/>
          </a:solidFill>
          <a:latin typeface="+mn-lt"/>
          <a:ea typeface="+mn-ea"/>
          <a:cs typeface="+mn-cs"/>
          <a:sym typeface="Gill Sans" charset="0"/>
        </a:defRPr>
      </a:lvl3pPr>
      <a:lvl4pPr marL="1600200" indent="-228600" algn="ctr" rtl="0" eaLnBrk="0" fontAlgn="base" hangingPunct="0">
        <a:spcBef>
          <a:spcPct val="0"/>
        </a:spcBef>
        <a:spcAft>
          <a:spcPct val="0"/>
        </a:spcAft>
        <a:defRPr sz="3600">
          <a:solidFill>
            <a:schemeClr val="tx1"/>
          </a:solidFill>
          <a:latin typeface="+mn-lt"/>
          <a:ea typeface="+mn-ea"/>
          <a:cs typeface="+mn-cs"/>
          <a:sym typeface="Gill Sans" charset="0"/>
        </a:defRPr>
      </a:lvl4pPr>
      <a:lvl5pPr marL="2057400" indent="-228600" algn="ctr" rtl="0" eaLnBrk="0" fontAlgn="base" hangingPunct="0">
        <a:spcBef>
          <a:spcPct val="0"/>
        </a:spcBef>
        <a:spcAft>
          <a:spcPct val="0"/>
        </a:spcAft>
        <a:defRPr sz="3600">
          <a:solidFill>
            <a:schemeClr val="tx1"/>
          </a:solidFill>
          <a:latin typeface="+mn-lt"/>
          <a:ea typeface="+mn-ea"/>
          <a:cs typeface="+mn-cs"/>
          <a:sym typeface="Gill Sans" charset="0"/>
        </a:defRPr>
      </a:lvl5pPr>
      <a:lvl6pPr marL="457200" algn="ctr" rtl="0" fontAlgn="base">
        <a:spcBef>
          <a:spcPct val="0"/>
        </a:spcBef>
        <a:spcAft>
          <a:spcPct val="0"/>
        </a:spcAft>
        <a:defRPr sz="3600">
          <a:solidFill>
            <a:schemeClr val="tx1"/>
          </a:solidFill>
          <a:latin typeface="+mn-lt"/>
          <a:ea typeface="+mn-ea"/>
          <a:cs typeface="+mn-cs"/>
          <a:sym typeface="Gill Sans" charset="0"/>
        </a:defRPr>
      </a:lvl6pPr>
      <a:lvl7pPr marL="914400" algn="ctr" rtl="0" fontAlgn="base">
        <a:spcBef>
          <a:spcPct val="0"/>
        </a:spcBef>
        <a:spcAft>
          <a:spcPct val="0"/>
        </a:spcAft>
        <a:defRPr sz="3600">
          <a:solidFill>
            <a:schemeClr val="tx1"/>
          </a:solidFill>
          <a:latin typeface="+mn-lt"/>
          <a:ea typeface="+mn-ea"/>
          <a:cs typeface="+mn-cs"/>
          <a:sym typeface="Gill Sans" charset="0"/>
        </a:defRPr>
      </a:lvl7pPr>
      <a:lvl8pPr marL="1371600" algn="ctr" rtl="0" fontAlgn="base">
        <a:spcBef>
          <a:spcPct val="0"/>
        </a:spcBef>
        <a:spcAft>
          <a:spcPct val="0"/>
        </a:spcAft>
        <a:defRPr sz="3600">
          <a:solidFill>
            <a:schemeClr val="tx1"/>
          </a:solidFill>
          <a:latin typeface="+mn-lt"/>
          <a:ea typeface="+mn-ea"/>
          <a:cs typeface="+mn-cs"/>
          <a:sym typeface="Gill Sans" charset="0"/>
        </a:defRPr>
      </a:lvl8pPr>
      <a:lvl9pPr marL="1828800" algn="ctr" rtl="0" fontAlgn="base">
        <a:spcBef>
          <a:spcPct val="0"/>
        </a:spcBef>
        <a:spcAft>
          <a:spcPct val="0"/>
        </a:spcAft>
        <a:defRPr sz="3600">
          <a:solidFill>
            <a:schemeClr val="tx1"/>
          </a:solidFill>
          <a:latin typeface="+mn-lt"/>
          <a:ea typeface="+mn-ea"/>
          <a:cs typeface="+mn-cs"/>
          <a:sym typeface="Gill Sans"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62" name="Rectangle 1"/>
          <p:cNvSpPr>
            <a:spLocks noGrp="1" noChangeArrowheads="1"/>
          </p:cNvSpPr>
          <p:nvPr>
            <p:ph type="body" idx="1"/>
          </p:nvPr>
        </p:nvSpPr>
        <p:spPr bwMode="auto">
          <a:xfrm>
            <a:off x="635000" y="4787900"/>
            <a:ext cx="5867400" cy="330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50800" tIns="50800" rIns="50800" bIns="50800" numCol="1" anchor="t" anchorCtr="0" compatLnSpc="1">
            <a:prstTxWarp prst="textNoShape">
              <a:avLst/>
            </a:prstTxWarp>
          </a:bodyPr>
          <a:lstStyle/>
          <a:p>
            <a:pPr lvl="0"/>
            <a:r>
              <a:rPr lang="en-US" altLang="en-US">
                <a:sym typeface="Gill Sans" charset="0"/>
              </a:rPr>
              <a:t>Click to edit Master text styles</a:t>
            </a:r>
          </a:p>
          <a:p>
            <a:pPr lvl="1"/>
            <a:r>
              <a:rPr lang="en-US" altLang="en-US">
                <a:sym typeface="Gill Sans" charset="0"/>
              </a:rPr>
              <a:t>Second level</a:t>
            </a:r>
          </a:p>
          <a:p>
            <a:pPr lvl="2"/>
            <a:r>
              <a:rPr lang="en-US" altLang="en-US">
                <a:sym typeface="Gill Sans" charset="0"/>
              </a:rPr>
              <a:t>Third level</a:t>
            </a:r>
          </a:p>
          <a:p>
            <a:pPr lvl="3"/>
            <a:r>
              <a:rPr lang="en-US" altLang="en-US">
                <a:sym typeface="Gill Sans" charset="0"/>
              </a:rPr>
              <a:t>Fourth level</a:t>
            </a:r>
          </a:p>
          <a:p>
            <a:pPr lvl="4"/>
            <a:r>
              <a:rPr lang="en-US" altLang="en-US">
                <a:sym typeface="Gill Sans" charset="0"/>
              </a:rPr>
              <a:t>Fifth level</a:t>
            </a:r>
          </a:p>
        </p:txBody>
      </p:sp>
      <p:sp>
        <p:nvSpPr>
          <p:cNvPr id="40963" name="Rectangle 2"/>
          <p:cNvSpPr>
            <a:spLocks noGrp="1" noChangeArrowheads="1"/>
          </p:cNvSpPr>
          <p:nvPr>
            <p:ph type="title"/>
          </p:nvPr>
        </p:nvSpPr>
        <p:spPr bwMode="auto">
          <a:xfrm>
            <a:off x="635000" y="1409700"/>
            <a:ext cx="5867400" cy="330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50800" tIns="50800" rIns="50800" bIns="50800" numCol="1" anchor="b" anchorCtr="0" compatLnSpc="1">
            <a:prstTxWarp prst="textNoShape">
              <a:avLst/>
            </a:prstTxWarp>
          </a:bodyPr>
          <a:lstStyle/>
          <a:p>
            <a:pPr lvl="0"/>
            <a:r>
              <a:rPr lang="en-US" altLang="en-US">
                <a:sym typeface="Gill Sans" charset="0"/>
              </a:rPr>
              <a:t>Click to edit Master title style</a:t>
            </a:r>
          </a:p>
        </p:txBody>
      </p:sp>
    </p:spTree>
  </p:cSld>
  <p:clrMap bg1="lt1" tx1="dk1" bg2="lt2" tx2="dk2" accent1="accent1" accent2="accent2" accent3="accent3" accent4="accent4" accent5="accent5" accent6="accent6" hlink="hlink" folHlink="folHlink"/>
  <p:sldLayoutIdLst>
    <p:sldLayoutId id="2147483732" r:id="rId1"/>
    <p:sldLayoutId id="2147483733" r:id="rId2"/>
    <p:sldLayoutId id="2147483734" r:id="rId3"/>
    <p:sldLayoutId id="2147483735" r:id="rId4"/>
    <p:sldLayoutId id="2147483736" r:id="rId5"/>
    <p:sldLayoutId id="2147483737" r:id="rId6"/>
    <p:sldLayoutId id="2147483738" r:id="rId7"/>
    <p:sldLayoutId id="2147483739" r:id="rId8"/>
    <p:sldLayoutId id="2147483740" r:id="rId9"/>
    <p:sldLayoutId id="2147483741" r:id="rId10"/>
    <p:sldLayoutId id="2147483742" r:id="rId11"/>
  </p:sldLayoutIdLst>
  <p:transition/>
  <p:txStyles>
    <p:titleStyle>
      <a:lvl1pPr algn="ctr" rtl="0" eaLnBrk="0" fontAlgn="base" hangingPunct="0">
        <a:spcBef>
          <a:spcPct val="0"/>
        </a:spcBef>
        <a:spcAft>
          <a:spcPct val="0"/>
        </a:spcAft>
        <a:defRPr sz="7000">
          <a:solidFill>
            <a:schemeClr val="tx1"/>
          </a:solidFill>
          <a:latin typeface="+mj-lt"/>
          <a:ea typeface="+mj-ea"/>
          <a:cs typeface="+mj-cs"/>
          <a:sym typeface="Gill Sans" charset="0"/>
        </a:defRPr>
      </a:lvl1pPr>
      <a:lvl2pPr algn="ctr" rtl="0" eaLnBrk="0" fontAlgn="base" hangingPunct="0">
        <a:spcBef>
          <a:spcPct val="0"/>
        </a:spcBef>
        <a:spcAft>
          <a:spcPct val="0"/>
        </a:spcAft>
        <a:defRPr sz="7000">
          <a:solidFill>
            <a:schemeClr val="tx1"/>
          </a:solidFill>
          <a:latin typeface="Gill Sans" charset="0"/>
          <a:ea typeface="ヒラギノ角ゴ ProN W3" charset="0"/>
          <a:cs typeface="ヒラギノ角ゴ ProN W3" charset="0"/>
          <a:sym typeface="Gill Sans" charset="0"/>
        </a:defRPr>
      </a:lvl2pPr>
      <a:lvl3pPr algn="ctr" rtl="0" eaLnBrk="0" fontAlgn="base" hangingPunct="0">
        <a:spcBef>
          <a:spcPct val="0"/>
        </a:spcBef>
        <a:spcAft>
          <a:spcPct val="0"/>
        </a:spcAft>
        <a:defRPr sz="7000">
          <a:solidFill>
            <a:schemeClr val="tx1"/>
          </a:solidFill>
          <a:latin typeface="Gill Sans" charset="0"/>
          <a:ea typeface="ヒラギノ角ゴ ProN W3" charset="0"/>
          <a:cs typeface="ヒラギノ角ゴ ProN W3" charset="0"/>
          <a:sym typeface="Gill Sans" charset="0"/>
        </a:defRPr>
      </a:lvl3pPr>
      <a:lvl4pPr algn="ctr" rtl="0" eaLnBrk="0" fontAlgn="base" hangingPunct="0">
        <a:spcBef>
          <a:spcPct val="0"/>
        </a:spcBef>
        <a:spcAft>
          <a:spcPct val="0"/>
        </a:spcAft>
        <a:defRPr sz="7000">
          <a:solidFill>
            <a:schemeClr val="tx1"/>
          </a:solidFill>
          <a:latin typeface="Gill Sans" charset="0"/>
          <a:ea typeface="ヒラギノ角ゴ ProN W3" charset="0"/>
          <a:cs typeface="ヒラギノ角ゴ ProN W3" charset="0"/>
          <a:sym typeface="Gill Sans" charset="0"/>
        </a:defRPr>
      </a:lvl4pPr>
      <a:lvl5pPr algn="ctr" rtl="0" eaLnBrk="0" fontAlgn="base" hangingPunct="0">
        <a:spcBef>
          <a:spcPct val="0"/>
        </a:spcBef>
        <a:spcAft>
          <a:spcPct val="0"/>
        </a:spcAft>
        <a:defRPr sz="7000">
          <a:solidFill>
            <a:schemeClr val="tx1"/>
          </a:solidFill>
          <a:latin typeface="Gill Sans" charset="0"/>
          <a:ea typeface="ヒラギノ角ゴ ProN W3" charset="0"/>
          <a:cs typeface="ヒラギノ角ゴ ProN W3" charset="0"/>
          <a:sym typeface="Gill Sans" charset="0"/>
        </a:defRPr>
      </a:lvl5pPr>
      <a:lvl6pPr marL="457200" algn="ctr" rtl="0" fontAlgn="base">
        <a:spcBef>
          <a:spcPct val="0"/>
        </a:spcBef>
        <a:spcAft>
          <a:spcPct val="0"/>
        </a:spcAft>
        <a:defRPr sz="7000">
          <a:solidFill>
            <a:schemeClr val="tx1"/>
          </a:solidFill>
          <a:latin typeface="Gill Sans" charset="0"/>
          <a:ea typeface="ヒラギノ角ゴ ProN W3" charset="0"/>
          <a:cs typeface="ヒラギノ角ゴ ProN W3" charset="0"/>
          <a:sym typeface="Gill Sans" charset="0"/>
        </a:defRPr>
      </a:lvl6pPr>
      <a:lvl7pPr marL="914400" algn="ctr" rtl="0" fontAlgn="base">
        <a:spcBef>
          <a:spcPct val="0"/>
        </a:spcBef>
        <a:spcAft>
          <a:spcPct val="0"/>
        </a:spcAft>
        <a:defRPr sz="7000">
          <a:solidFill>
            <a:schemeClr val="tx1"/>
          </a:solidFill>
          <a:latin typeface="Gill Sans" charset="0"/>
          <a:ea typeface="ヒラギノ角ゴ ProN W3" charset="0"/>
          <a:cs typeface="ヒラギノ角ゴ ProN W3" charset="0"/>
          <a:sym typeface="Gill Sans" charset="0"/>
        </a:defRPr>
      </a:lvl7pPr>
      <a:lvl8pPr marL="1371600" algn="ctr" rtl="0" fontAlgn="base">
        <a:spcBef>
          <a:spcPct val="0"/>
        </a:spcBef>
        <a:spcAft>
          <a:spcPct val="0"/>
        </a:spcAft>
        <a:defRPr sz="7000">
          <a:solidFill>
            <a:schemeClr val="tx1"/>
          </a:solidFill>
          <a:latin typeface="Gill Sans" charset="0"/>
          <a:ea typeface="ヒラギノ角ゴ ProN W3" charset="0"/>
          <a:cs typeface="ヒラギノ角ゴ ProN W3" charset="0"/>
          <a:sym typeface="Gill Sans" charset="0"/>
        </a:defRPr>
      </a:lvl8pPr>
      <a:lvl9pPr marL="1828800" algn="ctr" rtl="0" fontAlgn="base">
        <a:spcBef>
          <a:spcPct val="0"/>
        </a:spcBef>
        <a:spcAft>
          <a:spcPct val="0"/>
        </a:spcAft>
        <a:defRPr sz="7000">
          <a:solidFill>
            <a:schemeClr val="tx1"/>
          </a:solidFill>
          <a:latin typeface="Gill Sans" charset="0"/>
          <a:ea typeface="ヒラギノ角ゴ ProN W3" charset="0"/>
          <a:cs typeface="ヒラギノ角ゴ ProN W3" charset="0"/>
          <a:sym typeface="Gill Sans" charset="0"/>
        </a:defRPr>
      </a:lvl9pPr>
    </p:titleStyle>
    <p:bodyStyle>
      <a:lvl1pPr marL="342900" indent="-342900" algn="ctr" rtl="0" eaLnBrk="0" fontAlgn="base" hangingPunct="0">
        <a:spcBef>
          <a:spcPct val="0"/>
        </a:spcBef>
        <a:spcAft>
          <a:spcPct val="0"/>
        </a:spcAft>
        <a:defRPr sz="3400">
          <a:solidFill>
            <a:schemeClr val="tx1"/>
          </a:solidFill>
          <a:latin typeface="+mn-lt"/>
          <a:ea typeface="+mn-ea"/>
          <a:cs typeface="+mn-cs"/>
          <a:sym typeface="Gill Sans" charset="0"/>
        </a:defRPr>
      </a:lvl1pPr>
      <a:lvl2pPr marL="742950" indent="-285750" algn="ctr" rtl="0" eaLnBrk="0" fontAlgn="base" hangingPunct="0">
        <a:spcBef>
          <a:spcPct val="0"/>
        </a:spcBef>
        <a:spcAft>
          <a:spcPct val="0"/>
        </a:spcAft>
        <a:defRPr sz="3400">
          <a:solidFill>
            <a:schemeClr val="tx1"/>
          </a:solidFill>
          <a:latin typeface="+mn-lt"/>
          <a:ea typeface="+mn-ea"/>
          <a:cs typeface="+mn-cs"/>
          <a:sym typeface="Gill Sans" charset="0"/>
        </a:defRPr>
      </a:lvl2pPr>
      <a:lvl3pPr marL="1143000" indent="-228600" algn="ctr" rtl="0" eaLnBrk="0" fontAlgn="base" hangingPunct="0">
        <a:spcBef>
          <a:spcPct val="0"/>
        </a:spcBef>
        <a:spcAft>
          <a:spcPct val="0"/>
        </a:spcAft>
        <a:defRPr sz="3400">
          <a:solidFill>
            <a:schemeClr val="tx1"/>
          </a:solidFill>
          <a:latin typeface="+mn-lt"/>
          <a:ea typeface="+mn-ea"/>
          <a:cs typeface="+mn-cs"/>
          <a:sym typeface="Gill Sans" charset="0"/>
        </a:defRPr>
      </a:lvl3pPr>
      <a:lvl4pPr marL="1600200" indent="-228600" algn="ctr" rtl="0" eaLnBrk="0" fontAlgn="base" hangingPunct="0">
        <a:spcBef>
          <a:spcPct val="0"/>
        </a:spcBef>
        <a:spcAft>
          <a:spcPct val="0"/>
        </a:spcAft>
        <a:defRPr sz="3400">
          <a:solidFill>
            <a:schemeClr val="tx1"/>
          </a:solidFill>
          <a:latin typeface="+mn-lt"/>
          <a:ea typeface="+mn-ea"/>
          <a:cs typeface="+mn-cs"/>
          <a:sym typeface="Gill Sans" charset="0"/>
        </a:defRPr>
      </a:lvl4pPr>
      <a:lvl5pPr marL="2057400" indent="-228600" algn="ctr" rtl="0" eaLnBrk="0" fontAlgn="base" hangingPunct="0">
        <a:spcBef>
          <a:spcPct val="0"/>
        </a:spcBef>
        <a:spcAft>
          <a:spcPct val="0"/>
        </a:spcAft>
        <a:defRPr sz="3400">
          <a:solidFill>
            <a:schemeClr val="tx1"/>
          </a:solidFill>
          <a:latin typeface="+mn-lt"/>
          <a:ea typeface="+mn-ea"/>
          <a:cs typeface="+mn-cs"/>
          <a:sym typeface="Gill Sans" charset="0"/>
        </a:defRPr>
      </a:lvl5pPr>
      <a:lvl6pPr marL="457200" algn="ctr" rtl="0" fontAlgn="base">
        <a:spcBef>
          <a:spcPct val="0"/>
        </a:spcBef>
        <a:spcAft>
          <a:spcPct val="0"/>
        </a:spcAft>
        <a:defRPr sz="3400">
          <a:solidFill>
            <a:schemeClr val="tx1"/>
          </a:solidFill>
          <a:latin typeface="+mn-lt"/>
          <a:ea typeface="+mn-ea"/>
          <a:cs typeface="+mn-cs"/>
          <a:sym typeface="Gill Sans" charset="0"/>
        </a:defRPr>
      </a:lvl6pPr>
      <a:lvl7pPr marL="914400" algn="ctr" rtl="0" fontAlgn="base">
        <a:spcBef>
          <a:spcPct val="0"/>
        </a:spcBef>
        <a:spcAft>
          <a:spcPct val="0"/>
        </a:spcAft>
        <a:defRPr sz="3400">
          <a:solidFill>
            <a:schemeClr val="tx1"/>
          </a:solidFill>
          <a:latin typeface="+mn-lt"/>
          <a:ea typeface="+mn-ea"/>
          <a:cs typeface="+mn-cs"/>
          <a:sym typeface="Gill Sans" charset="0"/>
        </a:defRPr>
      </a:lvl7pPr>
      <a:lvl8pPr marL="1371600" algn="ctr" rtl="0" fontAlgn="base">
        <a:spcBef>
          <a:spcPct val="0"/>
        </a:spcBef>
        <a:spcAft>
          <a:spcPct val="0"/>
        </a:spcAft>
        <a:defRPr sz="3400">
          <a:solidFill>
            <a:schemeClr val="tx1"/>
          </a:solidFill>
          <a:latin typeface="+mn-lt"/>
          <a:ea typeface="+mn-ea"/>
          <a:cs typeface="+mn-cs"/>
          <a:sym typeface="Gill Sans" charset="0"/>
        </a:defRPr>
      </a:lvl8pPr>
      <a:lvl9pPr marL="1828800" algn="ctr" rtl="0" fontAlgn="base">
        <a:spcBef>
          <a:spcPct val="0"/>
        </a:spcBef>
        <a:spcAft>
          <a:spcPct val="0"/>
        </a:spcAft>
        <a:defRPr sz="3400">
          <a:solidFill>
            <a:schemeClr val="tx1"/>
          </a:solidFill>
          <a:latin typeface="+mn-lt"/>
          <a:ea typeface="+mn-ea"/>
          <a:cs typeface="+mn-cs"/>
          <a:sym typeface="Gill Sans"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1986" name="Rectangle 1"/>
          <p:cNvSpPr>
            <a:spLocks noGrp="1" noChangeArrowheads="1"/>
          </p:cNvSpPr>
          <p:nvPr>
            <p:ph type="body" idx="1"/>
          </p:nvPr>
        </p:nvSpPr>
        <p:spPr bwMode="auto">
          <a:xfrm>
            <a:off x="635000" y="4787900"/>
            <a:ext cx="5867400" cy="330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50800" tIns="50800" rIns="50800" bIns="50800" numCol="1" anchor="t" anchorCtr="0" compatLnSpc="1">
            <a:prstTxWarp prst="textNoShape">
              <a:avLst/>
            </a:prstTxWarp>
          </a:bodyPr>
          <a:lstStyle/>
          <a:p>
            <a:pPr lvl="0"/>
            <a:r>
              <a:rPr lang="en-US" altLang="en-US">
                <a:sym typeface="Gill Sans" charset="0"/>
              </a:rPr>
              <a:t>Click to edit Master text styles</a:t>
            </a:r>
          </a:p>
          <a:p>
            <a:pPr lvl="1"/>
            <a:r>
              <a:rPr lang="en-US" altLang="en-US">
                <a:sym typeface="Gill Sans" charset="0"/>
              </a:rPr>
              <a:t>Second level</a:t>
            </a:r>
          </a:p>
          <a:p>
            <a:pPr lvl="2"/>
            <a:r>
              <a:rPr lang="en-US" altLang="en-US">
                <a:sym typeface="Gill Sans" charset="0"/>
              </a:rPr>
              <a:t>Third level</a:t>
            </a:r>
          </a:p>
          <a:p>
            <a:pPr lvl="3"/>
            <a:r>
              <a:rPr lang="en-US" altLang="en-US">
                <a:sym typeface="Gill Sans" charset="0"/>
              </a:rPr>
              <a:t>Fourth level</a:t>
            </a:r>
          </a:p>
          <a:p>
            <a:pPr lvl="4"/>
            <a:r>
              <a:rPr lang="en-US" altLang="en-US">
                <a:sym typeface="Gill Sans" charset="0"/>
              </a:rPr>
              <a:t>Fifth level</a:t>
            </a:r>
          </a:p>
        </p:txBody>
      </p:sp>
      <p:sp>
        <p:nvSpPr>
          <p:cNvPr id="41987" name="Rectangle 2"/>
          <p:cNvSpPr>
            <a:spLocks noGrp="1" noChangeArrowheads="1"/>
          </p:cNvSpPr>
          <p:nvPr>
            <p:ph type="title"/>
          </p:nvPr>
        </p:nvSpPr>
        <p:spPr bwMode="auto">
          <a:xfrm>
            <a:off x="635000" y="1409700"/>
            <a:ext cx="5867400" cy="330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50800" tIns="50800" rIns="50800" bIns="50800" numCol="1" anchor="b" anchorCtr="0" compatLnSpc="1">
            <a:prstTxWarp prst="textNoShape">
              <a:avLst/>
            </a:prstTxWarp>
          </a:bodyPr>
          <a:lstStyle/>
          <a:p>
            <a:pPr lvl="0"/>
            <a:r>
              <a:rPr lang="en-US" altLang="en-US">
                <a:sym typeface="Gill Sans" charset="0"/>
              </a:rPr>
              <a:t>Click to edit Master title style</a:t>
            </a:r>
          </a:p>
        </p:txBody>
      </p:sp>
    </p:spTree>
  </p:cSld>
  <p:clrMap bg1="lt1" tx1="dk1" bg2="lt2" tx2="dk2" accent1="accent1" accent2="accent2" accent3="accent3" accent4="accent4" accent5="accent5" accent6="accent6" hlink="hlink" folHlink="folHlink"/>
  <p:sldLayoutIdLst>
    <p:sldLayoutId id="2147483743" r:id="rId1"/>
    <p:sldLayoutId id="2147483744" r:id="rId2"/>
    <p:sldLayoutId id="2147483745" r:id="rId3"/>
    <p:sldLayoutId id="2147483746" r:id="rId4"/>
    <p:sldLayoutId id="2147483747" r:id="rId5"/>
    <p:sldLayoutId id="2147483748" r:id="rId6"/>
    <p:sldLayoutId id="2147483749" r:id="rId7"/>
    <p:sldLayoutId id="2147483750" r:id="rId8"/>
    <p:sldLayoutId id="2147483751" r:id="rId9"/>
    <p:sldLayoutId id="2147483752" r:id="rId10"/>
    <p:sldLayoutId id="2147483753" r:id="rId11"/>
  </p:sldLayoutIdLst>
  <p:transition/>
  <p:txStyles>
    <p:titleStyle>
      <a:lvl1pPr algn="ctr" rtl="0" eaLnBrk="0" fontAlgn="base" hangingPunct="0">
        <a:spcBef>
          <a:spcPct val="0"/>
        </a:spcBef>
        <a:spcAft>
          <a:spcPct val="0"/>
        </a:spcAft>
        <a:defRPr sz="7000">
          <a:solidFill>
            <a:schemeClr val="tx1"/>
          </a:solidFill>
          <a:latin typeface="+mj-lt"/>
          <a:ea typeface="+mj-ea"/>
          <a:cs typeface="+mj-cs"/>
          <a:sym typeface="Gill Sans" charset="0"/>
        </a:defRPr>
      </a:lvl1pPr>
      <a:lvl2pPr algn="ctr" rtl="0" eaLnBrk="0" fontAlgn="base" hangingPunct="0">
        <a:spcBef>
          <a:spcPct val="0"/>
        </a:spcBef>
        <a:spcAft>
          <a:spcPct val="0"/>
        </a:spcAft>
        <a:defRPr sz="7000">
          <a:solidFill>
            <a:schemeClr val="tx1"/>
          </a:solidFill>
          <a:latin typeface="Gill Sans" charset="0"/>
          <a:ea typeface="ヒラギノ角ゴ ProN W3" charset="0"/>
          <a:cs typeface="ヒラギノ角ゴ ProN W3" charset="0"/>
          <a:sym typeface="Gill Sans" charset="0"/>
        </a:defRPr>
      </a:lvl2pPr>
      <a:lvl3pPr algn="ctr" rtl="0" eaLnBrk="0" fontAlgn="base" hangingPunct="0">
        <a:spcBef>
          <a:spcPct val="0"/>
        </a:spcBef>
        <a:spcAft>
          <a:spcPct val="0"/>
        </a:spcAft>
        <a:defRPr sz="7000">
          <a:solidFill>
            <a:schemeClr val="tx1"/>
          </a:solidFill>
          <a:latin typeface="Gill Sans" charset="0"/>
          <a:ea typeface="ヒラギノ角ゴ ProN W3" charset="0"/>
          <a:cs typeface="ヒラギノ角ゴ ProN W3" charset="0"/>
          <a:sym typeface="Gill Sans" charset="0"/>
        </a:defRPr>
      </a:lvl3pPr>
      <a:lvl4pPr algn="ctr" rtl="0" eaLnBrk="0" fontAlgn="base" hangingPunct="0">
        <a:spcBef>
          <a:spcPct val="0"/>
        </a:spcBef>
        <a:spcAft>
          <a:spcPct val="0"/>
        </a:spcAft>
        <a:defRPr sz="7000">
          <a:solidFill>
            <a:schemeClr val="tx1"/>
          </a:solidFill>
          <a:latin typeface="Gill Sans" charset="0"/>
          <a:ea typeface="ヒラギノ角ゴ ProN W3" charset="0"/>
          <a:cs typeface="ヒラギノ角ゴ ProN W3" charset="0"/>
          <a:sym typeface="Gill Sans" charset="0"/>
        </a:defRPr>
      </a:lvl4pPr>
      <a:lvl5pPr algn="ctr" rtl="0" eaLnBrk="0" fontAlgn="base" hangingPunct="0">
        <a:spcBef>
          <a:spcPct val="0"/>
        </a:spcBef>
        <a:spcAft>
          <a:spcPct val="0"/>
        </a:spcAft>
        <a:defRPr sz="7000">
          <a:solidFill>
            <a:schemeClr val="tx1"/>
          </a:solidFill>
          <a:latin typeface="Gill Sans" charset="0"/>
          <a:ea typeface="ヒラギノ角ゴ ProN W3" charset="0"/>
          <a:cs typeface="ヒラギノ角ゴ ProN W3" charset="0"/>
          <a:sym typeface="Gill Sans" charset="0"/>
        </a:defRPr>
      </a:lvl5pPr>
      <a:lvl6pPr marL="457200" algn="ctr" rtl="0" fontAlgn="base">
        <a:spcBef>
          <a:spcPct val="0"/>
        </a:spcBef>
        <a:spcAft>
          <a:spcPct val="0"/>
        </a:spcAft>
        <a:defRPr sz="7000">
          <a:solidFill>
            <a:schemeClr val="tx1"/>
          </a:solidFill>
          <a:latin typeface="Gill Sans" charset="0"/>
          <a:ea typeface="ヒラギノ角ゴ ProN W3" charset="0"/>
          <a:cs typeface="ヒラギノ角ゴ ProN W3" charset="0"/>
          <a:sym typeface="Gill Sans" charset="0"/>
        </a:defRPr>
      </a:lvl6pPr>
      <a:lvl7pPr marL="914400" algn="ctr" rtl="0" fontAlgn="base">
        <a:spcBef>
          <a:spcPct val="0"/>
        </a:spcBef>
        <a:spcAft>
          <a:spcPct val="0"/>
        </a:spcAft>
        <a:defRPr sz="7000">
          <a:solidFill>
            <a:schemeClr val="tx1"/>
          </a:solidFill>
          <a:latin typeface="Gill Sans" charset="0"/>
          <a:ea typeface="ヒラギノ角ゴ ProN W3" charset="0"/>
          <a:cs typeface="ヒラギノ角ゴ ProN W3" charset="0"/>
          <a:sym typeface="Gill Sans" charset="0"/>
        </a:defRPr>
      </a:lvl7pPr>
      <a:lvl8pPr marL="1371600" algn="ctr" rtl="0" fontAlgn="base">
        <a:spcBef>
          <a:spcPct val="0"/>
        </a:spcBef>
        <a:spcAft>
          <a:spcPct val="0"/>
        </a:spcAft>
        <a:defRPr sz="7000">
          <a:solidFill>
            <a:schemeClr val="tx1"/>
          </a:solidFill>
          <a:latin typeface="Gill Sans" charset="0"/>
          <a:ea typeface="ヒラギノ角ゴ ProN W3" charset="0"/>
          <a:cs typeface="ヒラギノ角ゴ ProN W3" charset="0"/>
          <a:sym typeface="Gill Sans" charset="0"/>
        </a:defRPr>
      </a:lvl8pPr>
      <a:lvl9pPr marL="1828800" algn="ctr" rtl="0" fontAlgn="base">
        <a:spcBef>
          <a:spcPct val="0"/>
        </a:spcBef>
        <a:spcAft>
          <a:spcPct val="0"/>
        </a:spcAft>
        <a:defRPr sz="7000">
          <a:solidFill>
            <a:schemeClr val="tx1"/>
          </a:solidFill>
          <a:latin typeface="Gill Sans" charset="0"/>
          <a:ea typeface="ヒラギノ角ゴ ProN W3" charset="0"/>
          <a:cs typeface="ヒラギノ角ゴ ProN W3" charset="0"/>
          <a:sym typeface="Gill Sans" charset="0"/>
        </a:defRPr>
      </a:lvl9pPr>
    </p:titleStyle>
    <p:bodyStyle>
      <a:lvl1pPr marL="342900" indent="-342900" algn="ctr" rtl="0" eaLnBrk="0" fontAlgn="base" hangingPunct="0">
        <a:spcBef>
          <a:spcPct val="0"/>
        </a:spcBef>
        <a:spcAft>
          <a:spcPct val="0"/>
        </a:spcAft>
        <a:defRPr sz="3400">
          <a:solidFill>
            <a:schemeClr val="tx1"/>
          </a:solidFill>
          <a:latin typeface="+mn-lt"/>
          <a:ea typeface="+mn-ea"/>
          <a:cs typeface="+mn-cs"/>
          <a:sym typeface="Gill Sans" charset="0"/>
        </a:defRPr>
      </a:lvl1pPr>
      <a:lvl2pPr marL="742950" indent="-285750" algn="ctr" rtl="0" eaLnBrk="0" fontAlgn="base" hangingPunct="0">
        <a:spcBef>
          <a:spcPct val="0"/>
        </a:spcBef>
        <a:spcAft>
          <a:spcPct val="0"/>
        </a:spcAft>
        <a:defRPr sz="3400">
          <a:solidFill>
            <a:schemeClr val="tx1"/>
          </a:solidFill>
          <a:latin typeface="+mn-lt"/>
          <a:ea typeface="+mn-ea"/>
          <a:cs typeface="+mn-cs"/>
          <a:sym typeface="Gill Sans" charset="0"/>
        </a:defRPr>
      </a:lvl2pPr>
      <a:lvl3pPr marL="1143000" indent="-228600" algn="ctr" rtl="0" eaLnBrk="0" fontAlgn="base" hangingPunct="0">
        <a:spcBef>
          <a:spcPct val="0"/>
        </a:spcBef>
        <a:spcAft>
          <a:spcPct val="0"/>
        </a:spcAft>
        <a:defRPr sz="3400">
          <a:solidFill>
            <a:schemeClr val="tx1"/>
          </a:solidFill>
          <a:latin typeface="+mn-lt"/>
          <a:ea typeface="+mn-ea"/>
          <a:cs typeface="+mn-cs"/>
          <a:sym typeface="Gill Sans" charset="0"/>
        </a:defRPr>
      </a:lvl3pPr>
      <a:lvl4pPr marL="1600200" indent="-228600" algn="ctr" rtl="0" eaLnBrk="0" fontAlgn="base" hangingPunct="0">
        <a:spcBef>
          <a:spcPct val="0"/>
        </a:spcBef>
        <a:spcAft>
          <a:spcPct val="0"/>
        </a:spcAft>
        <a:defRPr sz="3400">
          <a:solidFill>
            <a:schemeClr val="tx1"/>
          </a:solidFill>
          <a:latin typeface="+mn-lt"/>
          <a:ea typeface="+mn-ea"/>
          <a:cs typeface="+mn-cs"/>
          <a:sym typeface="Gill Sans" charset="0"/>
        </a:defRPr>
      </a:lvl4pPr>
      <a:lvl5pPr marL="2057400" indent="-228600" algn="ctr" rtl="0" eaLnBrk="0" fontAlgn="base" hangingPunct="0">
        <a:spcBef>
          <a:spcPct val="0"/>
        </a:spcBef>
        <a:spcAft>
          <a:spcPct val="0"/>
        </a:spcAft>
        <a:defRPr sz="3400">
          <a:solidFill>
            <a:schemeClr val="tx1"/>
          </a:solidFill>
          <a:latin typeface="+mn-lt"/>
          <a:ea typeface="+mn-ea"/>
          <a:cs typeface="+mn-cs"/>
          <a:sym typeface="Gill Sans" charset="0"/>
        </a:defRPr>
      </a:lvl5pPr>
      <a:lvl6pPr marL="457200" algn="ctr" rtl="0" fontAlgn="base">
        <a:spcBef>
          <a:spcPct val="0"/>
        </a:spcBef>
        <a:spcAft>
          <a:spcPct val="0"/>
        </a:spcAft>
        <a:defRPr sz="3400">
          <a:solidFill>
            <a:schemeClr val="tx1"/>
          </a:solidFill>
          <a:latin typeface="+mn-lt"/>
          <a:ea typeface="+mn-ea"/>
          <a:cs typeface="+mn-cs"/>
          <a:sym typeface="Gill Sans" charset="0"/>
        </a:defRPr>
      </a:lvl6pPr>
      <a:lvl7pPr marL="914400" algn="ctr" rtl="0" fontAlgn="base">
        <a:spcBef>
          <a:spcPct val="0"/>
        </a:spcBef>
        <a:spcAft>
          <a:spcPct val="0"/>
        </a:spcAft>
        <a:defRPr sz="3400">
          <a:solidFill>
            <a:schemeClr val="tx1"/>
          </a:solidFill>
          <a:latin typeface="+mn-lt"/>
          <a:ea typeface="+mn-ea"/>
          <a:cs typeface="+mn-cs"/>
          <a:sym typeface="Gill Sans" charset="0"/>
        </a:defRPr>
      </a:lvl7pPr>
      <a:lvl8pPr marL="1371600" algn="ctr" rtl="0" fontAlgn="base">
        <a:spcBef>
          <a:spcPct val="0"/>
        </a:spcBef>
        <a:spcAft>
          <a:spcPct val="0"/>
        </a:spcAft>
        <a:defRPr sz="3400">
          <a:solidFill>
            <a:schemeClr val="tx1"/>
          </a:solidFill>
          <a:latin typeface="+mn-lt"/>
          <a:ea typeface="+mn-ea"/>
          <a:cs typeface="+mn-cs"/>
          <a:sym typeface="Gill Sans" charset="0"/>
        </a:defRPr>
      </a:lvl8pPr>
      <a:lvl9pPr marL="1828800" algn="ctr" rtl="0" fontAlgn="base">
        <a:spcBef>
          <a:spcPct val="0"/>
        </a:spcBef>
        <a:spcAft>
          <a:spcPct val="0"/>
        </a:spcAft>
        <a:defRPr sz="3400">
          <a:solidFill>
            <a:schemeClr val="tx1"/>
          </a:solidFill>
          <a:latin typeface="+mn-lt"/>
          <a:ea typeface="+mn-ea"/>
          <a:cs typeface="+mn-cs"/>
          <a:sym typeface="Gill Sans"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3010" name="Rectangle 1"/>
          <p:cNvSpPr>
            <a:spLocks noGrp="1" noChangeArrowheads="1"/>
          </p:cNvSpPr>
          <p:nvPr>
            <p:ph type="title"/>
          </p:nvPr>
        </p:nvSpPr>
        <p:spPr bwMode="auto">
          <a:xfrm>
            <a:off x="1270000" y="254000"/>
            <a:ext cx="10464800" cy="243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50800" tIns="50800" rIns="50800" bIns="50800" numCol="1" anchor="ctr" anchorCtr="0" compatLnSpc="1">
            <a:prstTxWarp prst="textNoShape">
              <a:avLst/>
            </a:prstTxWarp>
          </a:bodyPr>
          <a:lstStyle/>
          <a:p>
            <a:pPr lvl="0"/>
            <a:r>
              <a:rPr lang="en-US" altLang="en-US">
                <a:sym typeface="Gill Sans" charset="0"/>
              </a:rPr>
              <a:t>Click to edit Master title style</a:t>
            </a:r>
          </a:p>
        </p:txBody>
      </p:sp>
    </p:spTree>
  </p:cSld>
  <p:clrMap bg1="lt1" tx1="dk1" bg2="lt2" tx2="dk2" accent1="accent1" accent2="accent2" accent3="accent3" accent4="accent4" accent5="accent5" accent6="accent6" hlink="hlink" folHlink="folHlink"/>
  <p:sldLayoutIdLst>
    <p:sldLayoutId id="2147483754" r:id="rId1"/>
    <p:sldLayoutId id="2147483755" r:id="rId2"/>
    <p:sldLayoutId id="2147483756" r:id="rId3"/>
    <p:sldLayoutId id="2147483757" r:id="rId4"/>
    <p:sldLayoutId id="2147483758" r:id="rId5"/>
    <p:sldLayoutId id="2147483759" r:id="rId6"/>
    <p:sldLayoutId id="2147483760" r:id="rId7"/>
    <p:sldLayoutId id="2147483761" r:id="rId8"/>
    <p:sldLayoutId id="2147483762" r:id="rId9"/>
    <p:sldLayoutId id="2147483763" r:id="rId10"/>
    <p:sldLayoutId id="2147483764" r:id="rId11"/>
  </p:sldLayoutIdLst>
  <p:transition/>
  <p:txStyles>
    <p:titleStyle>
      <a:lvl1pPr algn="ctr" rtl="0" eaLnBrk="0" fontAlgn="base" hangingPunct="0">
        <a:spcBef>
          <a:spcPct val="0"/>
        </a:spcBef>
        <a:spcAft>
          <a:spcPct val="0"/>
        </a:spcAft>
        <a:defRPr sz="8400">
          <a:solidFill>
            <a:schemeClr val="tx1"/>
          </a:solidFill>
          <a:latin typeface="+mj-lt"/>
          <a:ea typeface="+mj-ea"/>
          <a:cs typeface="+mj-cs"/>
          <a:sym typeface="Gill Sans" charset="0"/>
        </a:defRPr>
      </a:lvl1pPr>
      <a:lvl2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2pPr>
      <a:lvl3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3pPr>
      <a:lvl4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4pPr>
      <a:lvl5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5pPr>
      <a:lvl6pPr marL="4572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6pPr>
      <a:lvl7pPr marL="9144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7pPr>
      <a:lvl8pPr marL="13716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8pPr>
      <a:lvl9pPr marL="18288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9pPr>
    </p:titleStyle>
    <p:bodyStyle>
      <a:lvl1pPr marL="889000" indent="-571500" algn="l" rtl="0" eaLnBrk="0" fontAlgn="base" hangingPunct="0">
        <a:spcBef>
          <a:spcPts val="2400"/>
        </a:spcBef>
        <a:spcAft>
          <a:spcPct val="0"/>
        </a:spcAft>
        <a:buSzPct val="171000"/>
        <a:buFont typeface="Gill Sans" charset="0"/>
        <a:buChar char="•"/>
        <a:defRPr sz="4200">
          <a:solidFill>
            <a:schemeClr val="tx1"/>
          </a:solidFill>
          <a:latin typeface="+mn-lt"/>
          <a:ea typeface="+mn-ea"/>
          <a:cs typeface="+mn-cs"/>
          <a:sym typeface="Gill Sans" charset="0"/>
        </a:defRPr>
      </a:lvl1pPr>
      <a:lvl2pPr marL="1333500" indent="-571500" algn="l" rtl="0" eaLnBrk="0" fontAlgn="base" hangingPunct="0">
        <a:spcBef>
          <a:spcPts val="2400"/>
        </a:spcBef>
        <a:spcAft>
          <a:spcPct val="0"/>
        </a:spcAft>
        <a:buSzPct val="171000"/>
        <a:buFont typeface="Gill Sans" charset="0"/>
        <a:buChar char="•"/>
        <a:defRPr sz="4200">
          <a:solidFill>
            <a:schemeClr val="tx1"/>
          </a:solidFill>
          <a:latin typeface="+mn-lt"/>
          <a:ea typeface="+mn-ea"/>
          <a:cs typeface="+mn-cs"/>
          <a:sym typeface="Gill Sans" charset="0"/>
        </a:defRPr>
      </a:lvl2pPr>
      <a:lvl3pPr marL="1778000" indent="-571500" algn="l" rtl="0" eaLnBrk="0" fontAlgn="base" hangingPunct="0">
        <a:spcBef>
          <a:spcPts val="2400"/>
        </a:spcBef>
        <a:spcAft>
          <a:spcPct val="0"/>
        </a:spcAft>
        <a:buSzPct val="171000"/>
        <a:buFont typeface="Gill Sans" charset="0"/>
        <a:buChar char="•"/>
        <a:defRPr sz="4200">
          <a:solidFill>
            <a:schemeClr val="tx1"/>
          </a:solidFill>
          <a:latin typeface="+mn-lt"/>
          <a:ea typeface="+mn-ea"/>
          <a:cs typeface="+mn-cs"/>
          <a:sym typeface="Gill Sans" charset="0"/>
        </a:defRPr>
      </a:lvl3pPr>
      <a:lvl4pPr marL="2222500" indent="-571500" algn="l" rtl="0" eaLnBrk="0" fontAlgn="base" hangingPunct="0">
        <a:spcBef>
          <a:spcPts val="2400"/>
        </a:spcBef>
        <a:spcAft>
          <a:spcPct val="0"/>
        </a:spcAft>
        <a:buSzPct val="171000"/>
        <a:buFont typeface="Gill Sans" charset="0"/>
        <a:buChar char="•"/>
        <a:defRPr sz="4200">
          <a:solidFill>
            <a:schemeClr val="tx1"/>
          </a:solidFill>
          <a:latin typeface="+mn-lt"/>
          <a:ea typeface="+mn-ea"/>
          <a:cs typeface="+mn-cs"/>
          <a:sym typeface="Gill Sans" charset="0"/>
        </a:defRPr>
      </a:lvl4pPr>
      <a:lvl5pPr marL="2667000" indent="-571500" algn="l" rtl="0" eaLnBrk="0" fontAlgn="base" hangingPunct="0">
        <a:spcBef>
          <a:spcPts val="2400"/>
        </a:spcBef>
        <a:spcAft>
          <a:spcPct val="0"/>
        </a:spcAft>
        <a:buSzPct val="171000"/>
        <a:buFont typeface="Gill Sans" charset="0"/>
        <a:buChar char="•"/>
        <a:defRPr sz="4200">
          <a:solidFill>
            <a:schemeClr val="tx1"/>
          </a:solidFill>
          <a:latin typeface="+mn-lt"/>
          <a:ea typeface="+mn-ea"/>
          <a:cs typeface="+mn-cs"/>
          <a:sym typeface="Gill Sans" charset="0"/>
        </a:defRPr>
      </a:lvl5pPr>
      <a:lvl6pPr marL="3124200" indent="-571500" algn="l" rtl="0" fontAlgn="base">
        <a:spcBef>
          <a:spcPts val="2400"/>
        </a:spcBef>
        <a:spcAft>
          <a:spcPct val="0"/>
        </a:spcAft>
        <a:buSzPct val="171000"/>
        <a:buFont typeface="Gill Sans" charset="0"/>
        <a:buChar char="•"/>
        <a:defRPr sz="4200">
          <a:solidFill>
            <a:schemeClr val="tx1"/>
          </a:solidFill>
          <a:latin typeface="+mn-lt"/>
          <a:ea typeface="+mn-ea"/>
          <a:cs typeface="+mn-cs"/>
          <a:sym typeface="Gill Sans" charset="0"/>
        </a:defRPr>
      </a:lvl6pPr>
      <a:lvl7pPr marL="3581400" indent="-571500" algn="l" rtl="0" fontAlgn="base">
        <a:spcBef>
          <a:spcPts val="2400"/>
        </a:spcBef>
        <a:spcAft>
          <a:spcPct val="0"/>
        </a:spcAft>
        <a:buSzPct val="171000"/>
        <a:buFont typeface="Gill Sans" charset="0"/>
        <a:buChar char="•"/>
        <a:defRPr sz="4200">
          <a:solidFill>
            <a:schemeClr val="tx1"/>
          </a:solidFill>
          <a:latin typeface="+mn-lt"/>
          <a:ea typeface="+mn-ea"/>
          <a:cs typeface="+mn-cs"/>
          <a:sym typeface="Gill Sans" charset="0"/>
        </a:defRPr>
      </a:lvl7pPr>
      <a:lvl8pPr marL="4038600" indent="-571500" algn="l" rtl="0" fontAlgn="base">
        <a:spcBef>
          <a:spcPts val="2400"/>
        </a:spcBef>
        <a:spcAft>
          <a:spcPct val="0"/>
        </a:spcAft>
        <a:buSzPct val="171000"/>
        <a:buFont typeface="Gill Sans" charset="0"/>
        <a:buChar char="•"/>
        <a:defRPr sz="4200">
          <a:solidFill>
            <a:schemeClr val="tx1"/>
          </a:solidFill>
          <a:latin typeface="+mn-lt"/>
          <a:ea typeface="+mn-ea"/>
          <a:cs typeface="+mn-cs"/>
          <a:sym typeface="Gill Sans" charset="0"/>
        </a:defRPr>
      </a:lvl8pPr>
      <a:lvl9pPr marL="4495800" indent="-571500" algn="l" rtl="0" fontAlgn="base">
        <a:spcBef>
          <a:spcPts val="2400"/>
        </a:spcBef>
        <a:spcAft>
          <a:spcPct val="0"/>
        </a:spcAft>
        <a:buSzPct val="171000"/>
        <a:buFont typeface="Gill Sans" charset="0"/>
        <a:buChar char="•"/>
        <a:defRPr sz="4200">
          <a:solidFill>
            <a:schemeClr val="tx1"/>
          </a:solidFill>
          <a:latin typeface="+mn-lt"/>
          <a:ea typeface="+mn-ea"/>
          <a:cs typeface="+mn-cs"/>
          <a:sym typeface="Gill Sans"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 Id="rId3" Type="http://schemas.openxmlformats.org/officeDocument/2006/relationships/image" Target="../media/image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xml"/><Relationship Id="rId3" Type="http://schemas.openxmlformats.org/officeDocument/2006/relationships/image" Target="../media/image3.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xml"/><Relationship Id="rId3" Type="http://schemas.openxmlformats.org/officeDocument/2006/relationships/image" Target="../media/image4.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5.xml"/><Relationship Id="rId2" Type="http://schemas.openxmlformats.org/officeDocument/2006/relationships/notesSlide" Target="../notesSlides/notesSlide5.xml"/><Relationship Id="rId3" Type="http://schemas.openxmlformats.org/officeDocument/2006/relationships/image" Target="../media/image5.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6.xml"/><Relationship Id="rId2" Type="http://schemas.openxmlformats.org/officeDocument/2006/relationships/notesSlide" Target="../notesSlides/notesSlide6.xml"/><Relationship Id="rId3" Type="http://schemas.openxmlformats.org/officeDocument/2006/relationships/image" Target="../media/image6.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7.xml"/><Relationship Id="rId3"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54273"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55600" y="-533400"/>
            <a:ext cx="13658850" cy="11290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4274" name="Rectangle 1"/>
          <p:cNvSpPr>
            <a:spLocks noGrp="1" noChangeArrowheads="1"/>
          </p:cNvSpPr>
          <p:nvPr>
            <p:ph type="body" idx="1"/>
          </p:nvPr>
        </p:nvSpPr>
        <p:spPr>
          <a:xfrm>
            <a:off x="1549400" y="5715000"/>
            <a:ext cx="10134600" cy="2667000"/>
          </a:xfrm>
          <a:solidFill>
            <a:srgbClr val="FFF1E7"/>
          </a:solidFill>
          <a:ln w="25400">
            <a:solidFill>
              <a:srgbClr val="945200"/>
            </a:solidFill>
            <a:miter lim="800000"/>
            <a:headEnd/>
            <a:tailEnd/>
          </a:ln>
        </p:spPr>
        <p:txBody>
          <a:bodyPr lIns="0" tIns="0" rIns="0" bIns="0"/>
          <a:lstStyle/>
          <a:p>
            <a:pPr marL="63500" indent="0" eaLnBrk="1" hangingPunct="1">
              <a:buClrTx/>
              <a:tabLst>
                <a:tab pos="114300" algn="l"/>
                <a:tab pos="177800" algn="l"/>
                <a:tab pos="647700" algn="l"/>
              </a:tabLst>
            </a:pPr>
            <a:r>
              <a:rPr lang="en-US" altLang="en-US" sz="4000"/>
              <a:t>Understand the impact of clear learning targets on student achievement and motivation</a:t>
            </a:r>
          </a:p>
          <a:p>
            <a:pPr marL="63500" indent="0" eaLnBrk="1" hangingPunct="1">
              <a:buClrTx/>
              <a:tabLst>
                <a:tab pos="114300" algn="l"/>
                <a:tab pos="177800" algn="l"/>
                <a:tab pos="647700" algn="l"/>
              </a:tabLst>
            </a:pPr>
            <a:r>
              <a:rPr lang="en-US" altLang="en-US" sz="4000"/>
              <a:t>Commit to use of specific strategies to share learning targets with students </a:t>
            </a:r>
          </a:p>
        </p:txBody>
      </p:sp>
      <p:sp>
        <p:nvSpPr>
          <p:cNvPr id="3" name="TextBox 2"/>
          <p:cNvSpPr txBox="1"/>
          <p:nvPr/>
        </p:nvSpPr>
        <p:spPr>
          <a:xfrm>
            <a:off x="1031875" y="9291638"/>
            <a:ext cx="5584825" cy="461962"/>
          </a:xfrm>
          <a:prstGeom prst="rect">
            <a:avLst/>
          </a:prstGeom>
          <a:noFill/>
        </p:spPr>
        <p:txBody>
          <a:bodyPr wrap="none">
            <a:spAutoFit/>
          </a:bodyPr>
          <a:lstStyle/>
          <a:p>
            <a:pPr marL="63500" eaLnBrk="1" hangingPunct="1">
              <a:tabLst>
                <a:tab pos="114300" algn="l"/>
                <a:tab pos="177800" algn="l"/>
                <a:tab pos="647700" algn="l"/>
                <a:tab pos="114300" algn="l"/>
                <a:tab pos="177800" algn="l"/>
                <a:tab pos="647700" algn="l"/>
              </a:tabLst>
              <a:defRPr/>
            </a:pPr>
            <a:r>
              <a:rPr lang="en-US" sz="1200" dirty="0">
                <a:solidFill>
                  <a:schemeClr val="bg1"/>
                </a:solidFill>
                <a:latin typeface="+mn-lt"/>
              </a:rPr>
              <a:t>Goal Setting/ Angie Torres https://</a:t>
            </a:r>
            <a:r>
              <a:rPr lang="en-US" sz="1200" dirty="0" err="1">
                <a:solidFill>
                  <a:schemeClr val="bg1"/>
                </a:solidFill>
                <a:latin typeface="+mn-lt"/>
              </a:rPr>
              <a:t>www.flickr.com</a:t>
            </a:r>
            <a:r>
              <a:rPr lang="en-US" sz="1200" dirty="0">
                <a:solidFill>
                  <a:schemeClr val="bg1"/>
                </a:solidFill>
                <a:latin typeface="+mn-lt"/>
              </a:rPr>
              <a:t>/photos/</a:t>
            </a:r>
            <a:r>
              <a:rPr lang="en-US" sz="1200" dirty="0" err="1">
                <a:solidFill>
                  <a:schemeClr val="bg1"/>
                </a:solidFill>
                <a:latin typeface="+mn-lt"/>
              </a:rPr>
              <a:t>angietorres</a:t>
            </a:r>
            <a:r>
              <a:rPr lang="en-US" sz="1200" dirty="0">
                <a:solidFill>
                  <a:schemeClr val="bg1"/>
                </a:solidFill>
                <a:latin typeface="+mn-lt"/>
              </a:rPr>
              <a:t>/ April 29, 2010</a:t>
            </a:r>
          </a:p>
          <a:p>
            <a:pPr marL="63500" eaLnBrk="1" hangingPunct="1">
              <a:tabLst>
                <a:tab pos="114300" algn="l"/>
                <a:tab pos="177800" algn="l"/>
                <a:tab pos="647700" algn="l"/>
                <a:tab pos="114300" algn="l"/>
                <a:tab pos="177800" algn="l"/>
                <a:tab pos="647700" algn="l"/>
              </a:tabLst>
              <a:defRPr/>
            </a:pPr>
            <a:r>
              <a:rPr lang="en-US" sz="1200" dirty="0">
                <a:solidFill>
                  <a:schemeClr val="bg1"/>
                </a:solidFill>
                <a:latin typeface="+mn-lt"/>
              </a:rPr>
              <a:t>Photo URL https://</a:t>
            </a:r>
            <a:r>
              <a:rPr lang="en-US" sz="1200" dirty="0" err="1">
                <a:solidFill>
                  <a:schemeClr val="bg1"/>
                </a:solidFill>
                <a:latin typeface="+mn-lt"/>
              </a:rPr>
              <a:t>www.flickr.com</a:t>
            </a:r>
            <a:r>
              <a:rPr lang="en-US" sz="1200" dirty="0">
                <a:solidFill>
                  <a:schemeClr val="bg1"/>
                </a:solidFill>
                <a:latin typeface="+mn-lt"/>
              </a:rPr>
              <a:t>/photos/</a:t>
            </a:r>
            <a:r>
              <a:rPr lang="en-US" sz="1200" dirty="0" err="1">
                <a:solidFill>
                  <a:schemeClr val="bg1"/>
                </a:solidFill>
                <a:latin typeface="+mn-lt"/>
              </a:rPr>
              <a:t>angietorres</a:t>
            </a:r>
            <a:r>
              <a:rPr lang="en-US" sz="1200" dirty="0">
                <a:solidFill>
                  <a:schemeClr val="bg1"/>
                </a:solidFill>
                <a:latin typeface="+mn-lt"/>
              </a:rPr>
              <a:t>/4564765098</a:t>
            </a:r>
            <a:endParaRPr lang="en-US" sz="1200" dirty="0">
              <a:solidFill>
                <a:schemeClr val="bg1"/>
              </a:solidFill>
              <a:latin typeface="+mn-lt"/>
            </a:endParaRPr>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6561"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1300163"/>
            <a:ext cx="13004800" cy="112998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6898" name="Rectangle 2"/>
          <p:cNvSpPr>
            <a:spLocks/>
          </p:cNvSpPr>
          <p:nvPr/>
        </p:nvSpPr>
        <p:spPr bwMode="auto">
          <a:xfrm>
            <a:off x="1930400" y="6311900"/>
            <a:ext cx="9201150" cy="3441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nchor="ctr"/>
          <a:lstStyle>
            <a:lvl1pPr>
              <a:spcBef>
                <a:spcPts val="2400"/>
              </a:spcBef>
              <a:buSzPct val="171000"/>
              <a:buFont typeface="Gill Sans" charset="0"/>
              <a:buChar char="•"/>
              <a:defRPr sz="4200">
                <a:solidFill>
                  <a:schemeClr val="tx1"/>
                </a:solidFill>
                <a:latin typeface="Gill Sans" charset="0"/>
                <a:ea typeface="ヒラギノ角ゴ ProN W3" charset="-128"/>
                <a:sym typeface="Gill Sans" charset="0"/>
              </a:defRPr>
            </a:lvl1pPr>
            <a:lvl2pPr marL="742950" indent="-285750">
              <a:spcBef>
                <a:spcPts val="2400"/>
              </a:spcBef>
              <a:buSzPct val="171000"/>
              <a:buFont typeface="Gill Sans" charset="0"/>
              <a:buChar char="•"/>
              <a:defRPr sz="4200">
                <a:solidFill>
                  <a:schemeClr val="tx1"/>
                </a:solidFill>
                <a:latin typeface="Gill Sans" charset="0"/>
                <a:ea typeface="ヒラギノ角ゴ ProN W3" charset="-128"/>
                <a:sym typeface="Gill Sans" charset="0"/>
              </a:defRPr>
            </a:lvl2pPr>
            <a:lvl3pPr marL="1143000" indent="-228600">
              <a:spcBef>
                <a:spcPts val="2400"/>
              </a:spcBef>
              <a:buSzPct val="171000"/>
              <a:buFont typeface="Gill Sans" charset="0"/>
              <a:buChar char="•"/>
              <a:defRPr sz="4200">
                <a:solidFill>
                  <a:schemeClr val="tx1"/>
                </a:solidFill>
                <a:latin typeface="Gill Sans" charset="0"/>
                <a:ea typeface="ヒラギノ角ゴ ProN W3" charset="-128"/>
                <a:sym typeface="Gill Sans" charset="0"/>
              </a:defRPr>
            </a:lvl3pPr>
            <a:lvl4pPr marL="1600200" indent="-228600">
              <a:spcBef>
                <a:spcPts val="2400"/>
              </a:spcBef>
              <a:buSzPct val="171000"/>
              <a:buFont typeface="Gill Sans" charset="0"/>
              <a:buChar char="•"/>
              <a:defRPr sz="4200">
                <a:solidFill>
                  <a:schemeClr val="tx1"/>
                </a:solidFill>
                <a:latin typeface="Gill Sans" charset="0"/>
                <a:ea typeface="ヒラギノ角ゴ ProN W3" charset="-128"/>
                <a:sym typeface="Gill Sans" charset="0"/>
              </a:defRPr>
            </a:lvl4pPr>
            <a:lvl5pPr marL="2057400" indent="-228600">
              <a:spcBef>
                <a:spcPts val="2400"/>
              </a:spcBef>
              <a:buSzPct val="171000"/>
              <a:buFont typeface="Gill Sans" charset="0"/>
              <a:buChar char="•"/>
              <a:defRPr sz="4200">
                <a:solidFill>
                  <a:schemeClr val="tx1"/>
                </a:solidFill>
                <a:latin typeface="Gill Sans" charset="0"/>
                <a:ea typeface="ヒラギノ角ゴ ProN W3" charset="-128"/>
                <a:sym typeface="Gill Sans" charset="0"/>
              </a:defRPr>
            </a:lvl5pPr>
            <a:lvl6pPr marL="2514600" indent="-228600" eaLnBrk="0" fontAlgn="base" hangingPunct="0">
              <a:spcBef>
                <a:spcPts val="2400"/>
              </a:spcBef>
              <a:spcAft>
                <a:spcPct val="0"/>
              </a:spcAft>
              <a:buSzPct val="171000"/>
              <a:buFont typeface="Gill Sans" charset="0"/>
              <a:buChar char="•"/>
              <a:defRPr sz="4200">
                <a:solidFill>
                  <a:schemeClr val="tx1"/>
                </a:solidFill>
                <a:latin typeface="Gill Sans" charset="0"/>
                <a:ea typeface="ヒラギノ角ゴ ProN W3" charset="-128"/>
                <a:sym typeface="Gill Sans" charset="0"/>
              </a:defRPr>
            </a:lvl6pPr>
            <a:lvl7pPr marL="2971800" indent="-228600" eaLnBrk="0" fontAlgn="base" hangingPunct="0">
              <a:spcBef>
                <a:spcPts val="2400"/>
              </a:spcBef>
              <a:spcAft>
                <a:spcPct val="0"/>
              </a:spcAft>
              <a:buSzPct val="171000"/>
              <a:buFont typeface="Gill Sans" charset="0"/>
              <a:buChar char="•"/>
              <a:defRPr sz="4200">
                <a:solidFill>
                  <a:schemeClr val="tx1"/>
                </a:solidFill>
                <a:latin typeface="Gill Sans" charset="0"/>
                <a:ea typeface="ヒラギノ角ゴ ProN W3" charset="-128"/>
                <a:sym typeface="Gill Sans" charset="0"/>
              </a:defRPr>
            </a:lvl7pPr>
            <a:lvl8pPr marL="3429000" indent="-228600" eaLnBrk="0" fontAlgn="base" hangingPunct="0">
              <a:spcBef>
                <a:spcPts val="2400"/>
              </a:spcBef>
              <a:spcAft>
                <a:spcPct val="0"/>
              </a:spcAft>
              <a:buSzPct val="171000"/>
              <a:buFont typeface="Gill Sans" charset="0"/>
              <a:buChar char="•"/>
              <a:defRPr sz="4200">
                <a:solidFill>
                  <a:schemeClr val="tx1"/>
                </a:solidFill>
                <a:latin typeface="Gill Sans" charset="0"/>
                <a:ea typeface="ヒラギノ角ゴ ProN W3" charset="-128"/>
                <a:sym typeface="Gill Sans" charset="0"/>
              </a:defRPr>
            </a:lvl8pPr>
            <a:lvl9pPr marL="3886200" indent="-228600" eaLnBrk="0" fontAlgn="base" hangingPunct="0">
              <a:spcBef>
                <a:spcPts val="2400"/>
              </a:spcBef>
              <a:spcAft>
                <a:spcPct val="0"/>
              </a:spcAft>
              <a:buSzPct val="171000"/>
              <a:buFont typeface="Gill Sans" charset="0"/>
              <a:buChar char="•"/>
              <a:defRPr sz="4200">
                <a:solidFill>
                  <a:schemeClr val="tx1"/>
                </a:solidFill>
                <a:latin typeface="Gill Sans" charset="0"/>
                <a:ea typeface="ヒラギノ角ゴ ProN W3" charset="-128"/>
                <a:sym typeface="Gill Sans" charset="0"/>
              </a:defRPr>
            </a:lvl9pPr>
          </a:lstStyle>
          <a:p>
            <a:pPr eaLnBrk="1" hangingPunct="1">
              <a:spcBef>
                <a:spcPct val="0"/>
              </a:spcBef>
              <a:buSzTx/>
              <a:buFontTx/>
              <a:buNone/>
              <a:defRPr/>
            </a:pPr>
            <a:r>
              <a:rPr lang="en-US" altLang="en-US" sz="2401" dirty="0">
                <a:latin typeface="Calibri" charset="0"/>
                <a:sym typeface="Calibri Bold" charset="0"/>
              </a:rPr>
              <a:t>The analogy that might make the student</a:t>
            </a:r>
            <a:r>
              <a:rPr lang="ja-JP" altLang="en-US" sz="2401" dirty="0">
                <a:latin typeface="Calibri" charset="0"/>
                <a:sym typeface="Calibri Bold" charset="0"/>
              </a:rPr>
              <a:t>’</a:t>
            </a:r>
            <a:r>
              <a:rPr lang="en-US" altLang="ja-JP" sz="2401" dirty="0">
                <a:latin typeface="Calibri" charset="0"/>
                <a:sym typeface="Calibri Bold" charset="0"/>
              </a:rPr>
              <a:t>s view more comprehensible to adults is to imagine oneself on a ship sailing across an unknown sea, to an unknown destination.  An adult would be desperate to know where he is going.  But a child only knows he is going to school... The chart is neither available nor understandable to him...Very quickly, the daily life on board ship becomes all important...The daily chores, the demands, the inspections, become the reality, not the voyage, nor the destination.</a:t>
            </a:r>
          </a:p>
          <a:p>
            <a:pPr algn="r" eaLnBrk="1" hangingPunct="1">
              <a:spcBef>
                <a:spcPct val="0"/>
              </a:spcBef>
              <a:buSzTx/>
              <a:buFontTx/>
              <a:buNone/>
              <a:defRPr/>
            </a:pPr>
            <a:r>
              <a:rPr lang="en-US" altLang="ja-JP" sz="1350" dirty="0">
                <a:latin typeface="Calibri" charset="0"/>
                <a:sym typeface="Calibri Bold" charset="0"/>
              </a:rPr>
              <a:t>Mary Alice White</a:t>
            </a:r>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321"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588" y="1260475"/>
            <a:ext cx="7664450" cy="8493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6322" name="Rectangle 4"/>
          <p:cNvSpPr>
            <a:spLocks/>
          </p:cNvSpPr>
          <p:nvPr/>
        </p:nvSpPr>
        <p:spPr bwMode="auto">
          <a:xfrm>
            <a:off x="6615113" y="838200"/>
            <a:ext cx="6045200" cy="457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nchor="ctr"/>
          <a:lstStyle>
            <a:lvl1pPr>
              <a:spcBef>
                <a:spcPts val="2400"/>
              </a:spcBef>
              <a:buSzPct val="171000"/>
              <a:buFont typeface="Gill Sans" charset="0"/>
              <a:buChar char="•"/>
              <a:defRPr sz="4200">
                <a:solidFill>
                  <a:schemeClr val="tx1"/>
                </a:solidFill>
                <a:latin typeface="Gill Sans" charset="0"/>
                <a:ea typeface="ヒラギノ角ゴ ProN W3" charset="-128"/>
                <a:sym typeface="Gill Sans" charset="0"/>
              </a:defRPr>
            </a:lvl1pPr>
            <a:lvl2pPr marL="742950" indent="-285750">
              <a:spcBef>
                <a:spcPts val="2400"/>
              </a:spcBef>
              <a:buSzPct val="171000"/>
              <a:buFont typeface="Gill Sans" charset="0"/>
              <a:buChar char="•"/>
              <a:defRPr sz="4200">
                <a:solidFill>
                  <a:schemeClr val="tx1"/>
                </a:solidFill>
                <a:latin typeface="Gill Sans" charset="0"/>
                <a:ea typeface="ヒラギノ角ゴ ProN W3" charset="-128"/>
                <a:sym typeface="Gill Sans" charset="0"/>
              </a:defRPr>
            </a:lvl2pPr>
            <a:lvl3pPr marL="1143000" indent="-228600">
              <a:spcBef>
                <a:spcPts val="2400"/>
              </a:spcBef>
              <a:buSzPct val="171000"/>
              <a:buFont typeface="Gill Sans" charset="0"/>
              <a:buChar char="•"/>
              <a:defRPr sz="4200">
                <a:solidFill>
                  <a:schemeClr val="tx1"/>
                </a:solidFill>
                <a:latin typeface="Gill Sans" charset="0"/>
                <a:ea typeface="ヒラギノ角ゴ ProN W3" charset="-128"/>
                <a:sym typeface="Gill Sans" charset="0"/>
              </a:defRPr>
            </a:lvl3pPr>
            <a:lvl4pPr marL="1600200" indent="-228600">
              <a:spcBef>
                <a:spcPts val="2400"/>
              </a:spcBef>
              <a:buSzPct val="171000"/>
              <a:buFont typeface="Gill Sans" charset="0"/>
              <a:buChar char="•"/>
              <a:defRPr sz="4200">
                <a:solidFill>
                  <a:schemeClr val="tx1"/>
                </a:solidFill>
                <a:latin typeface="Gill Sans" charset="0"/>
                <a:ea typeface="ヒラギノ角ゴ ProN W3" charset="-128"/>
                <a:sym typeface="Gill Sans" charset="0"/>
              </a:defRPr>
            </a:lvl4pPr>
            <a:lvl5pPr marL="2057400" indent="-228600">
              <a:spcBef>
                <a:spcPts val="2400"/>
              </a:spcBef>
              <a:buSzPct val="171000"/>
              <a:buFont typeface="Gill Sans" charset="0"/>
              <a:buChar char="•"/>
              <a:defRPr sz="4200">
                <a:solidFill>
                  <a:schemeClr val="tx1"/>
                </a:solidFill>
                <a:latin typeface="Gill Sans" charset="0"/>
                <a:ea typeface="ヒラギノ角ゴ ProN W3" charset="-128"/>
                <a:sym typeface="Gill Sans" charset="0"/>
              </a:defRPr>
            </a:lvl5pPr>
            <a:lvl6pPr marL="2514600" indent="-228600" eaLnBrk="0" fontAlgn="base" hangingPunct="0">
              <a:spcBef>
                <a:spcPts val="2400"/>
              </a:spcBef>
              <a:spcAft>
                <a:spcPct val="0"/>
              </a:spcAft>
              <a:buSzPct val="171000"/>
              <a:buFont typeface="Gill Sans" charset="0"/>
              <a:buChar char="•"/>
              <a:defRPr sz="4200">
                <a:solidFill>
                  <a:schemeClr val="tx1"/>
                </a:solidFill>
                <a:latin typeface="Gill Sans" charset="0"/>
                <a:ea typeface="ヒラギノ角ゴ ProN W3" charset="-128"/>
                <a:sym typeface="Gill Sans" charset="0"/>
              </a:defRPr>
            </a:lvl6pPr>
            <a:lvl7pPr marL="2971800" indent="-228600" eaLnBrk="0" fontAlgn="base" hangingPunct="0">
              <a:spcBef>
                <a:spcPts val="2400"/>
              </a:spcBef>
              <a:spcAft>
                <a:spcPct val="0"/>
              </a:spcAft>
              <a:buSzPct val="171000"/>
              <a:buFont typeface="Gill Sans" charset="0"/>
              <a:buChar char="•"/>
              <a:defRPr sz="4200">
                <a:solidFill>
                  <a:schemeClr val="tx1"/>
                </a:solidFill>
                <a:latin typeface="Gill Sans" charset="0"/>
                <a:ea typeface="ヒラギノ角ゴ ProN W3" charset="-128"/>
                <a:sym typeface="Gill Sans" charset="0"/>
              </a:defRPr>
            </a:lvl7pPr>
            <a:lvl8pPr marL="3429000" indent="-228600" eaLnBrk="0" fontAlgn="base" hangingPunct="0">
              <a:spcBef>
                <a:spcPts val="2400"/>
              </a:spcBef>
              <a:spcAft>
                <a:spcPct val="0"/>
              </a:spcAft>
              <a:buSzPct val="171000"/>
              <a:buFont typeface="Gill Sans" charset="0"/>
              <a:buChar char="•"/>
              <a:defRPr sz="4200">
                <a:solidFill>
                  <a:schemeClr val="tx1"/>
                </a:solidFill>
                <a:latin typeface="Gill Sans" charset="0"/>
                <a:ea typeface="ヒラギノ角ゴ ProN W3" charset="-128"/>
                <a:sym typeface="Gill Sans" charset="0"/>
              </a:defRPr>
            </a:lvl8pPr>
            <a:lvl9pPr marL="3886200" indent="-228600" eaLnBrk="0" fontAlgn="base" hangingPunct="0">
              <a:spcBef>
                <a:spcPts val="2400"/>
              </a:spcBef>
              <a:spcAft>
                <a:spcPct val="0"/>
              </a:spcAft>
              <a:buSzPct val="171000"/>
              <a:buFont typeface="Gill Sans" charset="0"/>
              <a:buChar char="•"/>
              <a:defRPr sz="4200">
                <a:solidFill>
                  <a:schemeClr val="tx1"/>
                </a:solidFill>
                <a:latin typeface="Gill Sans" charset="0"/>
                <a:ea typeface="ヒラギノ角ゴ ProN W3" charset="-128"/>
                <a:sym typeface="Gill Sans" charset="0"/>
              </a:defRPr>
            </a:lvl9pPr>
          </a:lstStyle>
          <a:p>
            <a:pPr algn="ctr" eaLnBrk="1" hangingPunct="1">
              <a:spcBef>
                <a:spcPct val="0"/>
              </a:spcBef>
              <a:buSzTx/>
              <a:buFontTx/>
              <a:buNone/>
            </a:pPr>
            <a:r>
              <a:rPr lang="en-US" altLang="en-US" sz="4800">
                <a:latin typeface="Calibri Bold" charset="0"/>
                <a:ea typeface="ＭＳ Ｐゴシック" charset="-128"/>
                <a:sym typeface="Calibri Bold" charset="0"/>
              </a:rPr>
              <a:t>How have you successfully shared lesson learning targets with your students?</a:t>
            </a:r>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Rectangle 1"/>
          <p:cNvSpPr>
            <a:spLocks noGrp="1" noChangeArrowheads="1"/>
          </p:cNvSpPr>
          <p:nvPr>
            <p:ph type="body" idx="1"/>
          </p:nvPr>
        </p:nvSpPr>
        <p:spPr>
          <a:xfrm>
            <a:off x="647700" y="2336800"/>
            <a:ext cx="11709400" cy="7480300"/>
          </a:xfrm>
        </p:spPr>
        <p:txBody>
          <a:bodyPr rIns="166398"/>
          <a:lstStyle/>
          <a:p>
            <a:pPr algn="ctr" eaLnBrk="1" hangingPunct="1">
              <a:buFont typeface="Arial" charset="0"/>
              <a:buNone/>
            </a:pPr>
            <a:r>
              <a:rPr lang="en-US" altLang="en-US"/>
              <a:t>Unless we specify to students what the criteria for learning are, they will continue to be mystified as to what they are to do and what it is they are learning.</a:t>
            </a:r>
          </a:p>
          <a:p>
            <a:pPr algn="r" eaLnBrk="1" hangingPunct="1">
              <a:buFont typeface="Arial" charset="0"/>
              <a:buNone/>
            </a:pPr>
            <a:r>
              <a:rPr lang="en-US" altLang="en-US" sz="2400"/>
              <a:t>Grant Wiggins</a:t>
            </a:r>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0417"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55600" y="-228600"/>
            <a:ext cx="13716000" cy="10488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0418" name="Rectangle 1"/>
          <p:cNvSpPr>
            <a:spLocks/>
          </p:cNvSpPr>
          <p:nvPr/>
        </p:nvSpPr>
        <p:spPr bwMode="auto">
          <a:xfrm>
            <a:off x="10707688" y="9124950"/>
            <a:ext cx="274637"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wrap="none" lIns="0" tIns="0" rIns="57799" bIns="0" anchor="ctr">
            <a:spAutoFit/>
          </a:bodyPr>
          <a:lstStyle>
            <a:lvl1pPr marL="57150">
              <a:spcBef>
                <a:spcPts val="1100"/>
              </a:spcBef>
              <a:buClr>
                <a:srgbClr val="000000"/>
              </a:buClr>
              <a:buSzPct val="100000"/>
              <a:buFont typeface="Arial" charset="0"/>
              <a:buChar char="•"/>
              <a:defRPr sz="4400">
                <a:solidFill>
                  <a:schemeClr val="tx1"/>
                </a:solidFill>
                <a:latin typeface="Calibri" charset="0"/>
                <a:ea typeface="ヒラギノ角ゴ ProN W3" charset="-128"/>
                <a:sym typeface="Calibri" charset="0"/>
              </a:defRPr>
            </a:lvl1pPr>
            <a:lvl2pPr marL="742950" indent="-285750">
              <a:spcBef>
                <a:spcPts val="1000"/>
              </a:spcBef>
              <a:buClr>
                <a:srgbClr val="000000"/>
              </a:buClr>
              <a:buSzPct val="100000"/>
              <a:buFont typeface="Arial" charset="0"/>
              <a:buChar char="–"/>
              <a:defRPr sz="3800">
                <a:solidFill>
                  <a:schemeClr val="tx1"/>
                </a:solidFill>
                <a:latin typeface="Calibri" charset="0"/>
                <a:ea typeface="ヒラギノ角ゴ ProN W3" charset="-128"/>
                <a:sym typeface="Calibri" charset="0"/>
              </a:defRPr>
            </a:lvl2pPr>
            <a:lvl3pPr marL="1143000" indent="-228600">
              <a:spcBef>
                <a:spcPts val="900"/>
              </a:spcBef>
              <a:buClr>
                <a:srgbClr val="000000"/>
              </a:buClr>
              <a:buSzPct val="100000"/>
              <a:buFont typeface="Arial" charset="0"/>
              <a:buChar char="•"/>
              <a:defRPr sz="3400">
                <a:solidFill>
                  <a:schemeClr val="tx1"/>
                </a:solidFill>
                <a:latin typeface="Calibri" charset="0"/>
                <a:ea typeface="ヒラギノ角ゴ ProN W3" charset="-128"/>
                <a:sym typeface="Calibri" charset="0"/>
              </a:defRPr>
            </a:lvl3pPr>
            <a:lvl4pPr marL="1600200" indent="-228600">
              <a:spcBef>
                <a:spcPts val="700"/>
              </a:spcBef>
              <a:buClr>
                <a:srgbClr val="000000"/>
              </a:buClr>
              <a:buSzPct val="100000"/>
              <a:buFont typeface="Arial" charset="0"/>
              <a:buChar char="–"/>
              <a:defRPr sz="2800">
                <a:solidFill>
                  <a:schemeClr val="tx1"/>
                </a:solidFill>
                <a:latin typeface="Calibri" charset="0"/>
                <a:ea typeface="ヒラギノ角ゴ ProN W3" charset="-128"/>
                <a:sym typeface="Calibri" charset="0"/>
              </a:defRPr>
            </a:lvl4pPr>
            <a:lvl5pPr marL="2057400" indent="-228600">
              <a:spcBef>
                <a:spcPts val="700"/>
              </a:spcBef>
              <a:buClr>
                <a:srgbClr val="000000"/>
              </a:buClr>
              <a:buSzPct val="100000"/>
              <a:buFont typeface="Arial" charset="0"/>
              <a:buChar char="»"/>
              <a:defRPr sz="2800">
                <a:solidFill>
                  <a:schemeClr val="tx1"/>
                </a:solidFill>
                <a:latin typeface="Calibri" charset="0"/>
                <a:ea typeface="ヒラギノ角ゴ ProN W3" charset="-128"/>
                <a:sym typeface="Calibri" charset="0"/>
              </a:defRPr>
            </a:lvl5pPr>
            <a:lvl6pPr marL="2514600"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6pPr>
            <a:lvl7pPr marL="2971800"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7pPr>
            <a:lvl8pPr marL="3429000"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8pPr>
            <a:lvl9pPr marL="3886200" indent="-228600" eaLnBrk="0" fontAlgn="base" hangingPunct="0">
              <a:spcBef>
                <a:spcPts val="700"/>
              </a:spcBef>
              <a:spcAft>
                <a:spcPct val="0"/>
              </a:spcAft>
              <a:buClr>
                <a:srgbClr val="000000"/>
              </a:buClr>
              <a:buSzPct val="100000"/>
              <a:buFont typeface="Arial" charset="0"/>
              <a:buChar char="»"/>
              <a:defRPr sz="2800">
                <a:solidFill>
                  <a:schemeClr val="tx1"/>
                </a:solidFill>
                <a:latin typeface="Calibri" charset="0"/>
                <a:ea typeface="ヒラギノ角ゴ ProN W3" charset="-128"/>
                <a:sym typeface="Calibri" charset="0"/>
              </a:defRPr>
            </a:lvl9pPr>
          </a:lstStyle>
          <a:p>
            <a:pPr algn="ctr" eaLnBrk="1" hangingPunct="1">
              <a:spcBef>
                <a:spcPct val="0"/>
              </a:spcBef>
              <a:buClrTx/>
              <a:buSzTx/>
              <a:buFontTx/>
              <a:buNone/>
            </a:pPr>
            <a:r>
              <a:rPr lang="en-US" altLang="en-US" sz="1600">
                <a:solidFill>
                  <a:srgbClr val="898989"/>
                </a:solidFill>
                <a:ea typeface="ＭＳ Ｐゴシック" charset="-128"/>
              </a:rPr>
              <a:t>4</a:t>
            </a:r>
          </a:p>
        </p:txBody>
      </p:sp>
      <p:sp>
        <p:nvSpPr>
          <p:cNvPr id="60419" name="Rectangle 2"/>
          <p:cNvSpPr>
            <a:spLocks noGrp="1" noChangeArrowheads="1"/>
          </p:cNvSpPr>
          <p:nvPr>
            <p:ph type="body" idx="1"/>
          </p:nvPr>
        </p:nvSpPr>
        <p:spPr>
          <a:xfrm>
            <a:off x="0" y="25400"/>
            <a:ext cx="12992100" cy="4013200"/>
          </a:xfrm>
          <a:solidFill>
            <a:srgbClr val="FFFFFF"/>
          </a:solidFill>
          <a:ln w="63500">
            <a:solidFill>
              <a:schemeClr val="tx1"/>
            </a:solidFill>
            <a:miter lim="800000"/>
            <a:headEnd/>
            <a:tailEnd/>
          </a:ln>
        </p:spPr>
        <p:txBody>
          <a:bodyPr rIns="115598"/>
          <a:lstStyle/>
          <a:p>
            <a:pPr algn="ctr" eaLnBrk="1" hangingPunct="1">
              <a:buFont typeface="Arial" charset="0"/>
              <a:buNone/>
            </a:pPr>
            <a:r>
              <a:rPr lang="en-US" altLang="en-US">
                <a:latin typeface="Calibri Bold" charset="0"/>
                <a:sym typeface="Calibri Bold" charset="0"/>
              </a:rPr>
              <a:t>Read Leveling the Playing Field</a:t>
            </a:r>
            <a:endParaRPr lang="en-US" altLang="en-US">
              <a:latin typeface="Calibri Bold" charset="0"/>
              <a:ea typeface="ヒラギノ角ゴ ProN W6" charset="-128"/>
              <a:sym typeface="Calibri Bold" charset="0"/>
            </a:endParaRPr>
          </a:p>
          <a:p>
            <a:pPr algn="ctr" eaLnBrk="1" hangingPunct="1">
              <a:buClrTx/>
            </a:pPr>
            <a:r>
              <a:rPr lang="en-US" altLang="en-US"/>
              <a:t>Why is it important to share learning targets with your students?</a:t>
            </a:r>
          </a:p>
          <a:p>
            <a:pPr algn="ctr" eaLnBrk="1" hangingPunct="1">
              <a:buClrTx/>
            </a:pPr>
            <a:r>
              <a:rPr lang="en-US" altLang="en-US"/>
              <a:t>What strategies will you commit to using with your students this year?</a:t>
            </a:r>
          </a:p>
        </p:txBody>
      </p:sp>
      <p:sp>
        <p:nvSpPr>
          <p:cNvPr id="60420" name="TextBox 6"/>
          <p:cNvSpPr txBox="1">
            <a:spLocks noChangeArrowheads="1"/>
          </p:cNvSpPr>
          <p:nvPr/>
        </p:nvSpPr>
        <p:spPr bwMode="auto">
          <a:xfrm>
            <a:off x="482600" y="9296400"/>
            <a:ext cx="658336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4200">
                <a:solidFill>
                  <a:srgbClr val="000000"/>
                </a:solidFill>
                <a:latin typeface="Gill Sans" charset="0"/>
                <a:ea typeface="ヒラギノ角ゴ ProN W3" charset="-128"/>
                <a:sym typeface="Gill Sans" charset="0"/>
              </a:defRPr>
            </a:lvl1pPr>
            <a:lvl2pPr marL="742950" indent="-285750">
              <a:defRPr sz="4200">
                <a:solidFill>
                  <a:srgbClr val="000000"/>
                </a:solidFill>
                <a:latin typeface="Gill Sans" charset="0"/>
                <a:ea typeface="ヒラギノ角ゴ ProN W3" charset="-128"/>
                <a:sym typeface="Gill Sans" charset="0"/>
              </a:defRPr>
            </a:lvl2pPr>
            <a:lvl3pPr marL="1143000" indent="-228600">
              <a:defRPr sz="4200">
                <a:solidFill>
                  <a:srgbClr val="000000"/>
                </a:solidFill>
                <a:latin typeface="Gill Sans" charset="0"/>
                <a:ea typeface="ヒラギノ角ゴ ProN W3" charset="-128"/>
                <a:sym typeface="Gill Sans" charset="0"/>
              </a:defRPr>
            </a:lvl3pPr>
            <a:lvl4pPr marL="1600200" indent="-228600">
              <a:defRPr sz="4200">
                <a:solidFill>
                  <a:srgbClr val="000000"/>
                </a:solidFill>
                <a:latin typeface="Gill Sans" charset="0"/>
                <a:ea typeface="ヒラギノ角ゴ ProN W3" charset="-128"/>
                <a:sym typeface="Gill Sans" charset="0"/>
              </a:defRPr>
            </a:lvl4pPr>
            <a:lvl5pPr marL="2057400" indent="-228600">
              <a:defRPr sz="4200">
                <a:solidFill>
                  <a:srgbClr val="000000"/>
                </a:solidFill>
                <a:latin typeface="Gill Sans" charset="0"/>
                <a:ea typeface="ヒラギノ角ゴ ProN W3" charset="-128"/>
                <a:sym typeface="Gill Sans" charset="0"/>
              </a:defRPr>
            </a:lvl5pPr>
            <a:lvl6pPr marL="2514600" indent="-228600" eaLnBrk="0" fontAlgn="base" hangingPunct="0">
              <a:spcBef>
                <a:spcPct val="0"/>
              </a:spcBef>
              <a:spcAft>
                <a:spcPct val="0"/>
              </a:spcAft>
              <a:defRPr sz="4200">
                <a:solidFill>
                  <a:srgbClr val="000000"/>
                </a:solidFill>
                <a:latin typeface="Gill Sans" charset="0"/>
                <a:ea typeface="ヒラギノ角ゴ ProN W3" charset="-128"/>
                <a:sym typeface="Gill Sans" charset="0"/>
              </a:defRPr>
            </a:lvl6pPr>
            <a:lvl7pPr marL="2971800" indent="-228600" eaLnBrk="0" fontAlgn="base" hangingPunct="0">
              <a:spcBef>
                <a:spcPct val="0"/>
              </a:spcBef>
              <a:spcAft>
                <a:spcPct val="0"/>
              </a:spcAft>
              <a:defRPr sz="4200">
                <a:solidFill>
                  <a:srgbClr val="000000"/>
                </a:solidFill>
                <a:latin typeface="Gill Sans" charset="0"/>
                <a:ea typeface="ヒラギノ角ゴ ProN W3" charset="-128"/>
                <a:sym typeface="Gill Sans" charset="0"/>
              </a:defRPr>
            </a:lvl7pPr>
            <a:lvl8pPr marL="3429000" indent="-228600" eaLnBrk="0" fontAlgn="base" hangingPunct="0">
              <a:spcBef>
                <a:spcPct val="0"/>
              </a:spcBef>
              <a:spcAft>
                <a:spcPct val="0"/>
              </a:spcAft>
              <a:defRPr sz="4200">
                <a:solidFill>
                  <a:srgbClr val="000000"/>
                </a:solidFill>
                <a:latin typeface="Gill Sans" charset="0"/>
                <a:ea typeface="ヒラギノ角ゴ ProN W3" charset="-128"/>
                <a:sym typeface="Gill Sans" charset="0"/>
              </a:defRPr>
            </a:lvl8pPr>
            <a:lvl9pPr marL="3886200" indent="-228600" eaLnBrk="0" fontAlgn="base" hangingPunct="0">
              <a:spcBef>
                <a:spcPct val="0"/>
              </a:spcBef>
              <a:spcAft>
                <a:spcPct val="0"/>
              </a:spcAft>
              <a:defRPr sz="4200">
                <a:solidFill>
                  <a:srgbClr val="000000"/>
                </a:solidFill>
                <a:latin typeface="Gill Sans" charset="0"/>
                <a:ea typeface="ヒラギノ角ゴ ProN W3" charset="-128"/>
                <a:sym typeface="Gill Sans" charset="0"/>
              </a:defRPr>
            </a:lvl9pPr>
          </a:lstStyle>
          <a:p>
            <a:r>
              <a:rPr lang="en-US" altLang="en-US" sz="1200">
                <a:solidFill>
                  <a:schemeClr val="bg1"/>
                </a:solidFill>
                <a:latin typeface="Calibri" charset="0"/>
                <a:ea typeface="ＭＳ Ｐゴシック" charset="-128"/>
                <a:sym typeface="Calibri" charset="0"/>
              </a:rPr>
              <a:t>Photo URL http://bytesizebio.net/wp-content/uploads/2010/02/READ-BETWEEN-THE-LINES-57228.jpg</a:t>
            </a:r>
          </a:p>
          <a:p>
            <a:endParaRPr lang="en-US" altLang="en-US" sz="1200">
              <a:solidFill>
                <a:schemeClr val="bg1"/>
              </a:solidFill>
            </a:endParaRPr>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465"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4584363" cy="975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21" name="Rectangle 1"/>
          <p:cNvSpPr>
            <a:spLocks/>
          </p:cNvSpPr>
          <p:nvPr/>
        </p:nvSpPr>
        <p:spPr bwMode="auto">
          <a:xfrm>
            <a:off x="5842000" y="139700"/>
            <a:ext cx="5549900" cy="1536700"/>
          </a:xfrm>
          <a:prstGeom prst="rect">
            <a:avLst/>
          </a:prstGeom>
          <a:solidFill>
            <a:schemeClr val="accent1">
              <a:alpha val="67450"/>
            </a:schemeClr>
          </a:solidFill>
          <a:ln w="9525" cap="flat">
            <a:solidFill>
              <a:schemeClr val="tx1"/>
            </a:solidFill>
            <a:prstDash val="solid"/>
            <a:round/>
            <a:headEnd type="none" w="med" len="med"/>
            <a:tailEnd type="none" w="med" len="med"/>
          </a:ln>
          <a:effectLst>
            <a:outerShdw blurRad="38100" dist="23000" dir="5400000" algn="ctr" rotWithShape="0">
              <a:schemeClr val="bg2">
                <a:alpha val="34999"/>
              </a:schemeClr>
            </a:outerShdw>
          </a:effectLst>
        </p:spPr>
        <p:txBody>
          <a:bodyPr lIns="38100" tIns="38100" rIns="38100" bIns="38100"/>
          <a:lstStyle/>
          <a:p>
            <a:pPr algn="ctr" eaLnBrk="1" hangingPunct="1">
              <a:defRPr/>
            </a:pPr>
            <a:r>
              <a:rPr lang="en-US" sz="9200">
                <a:solidFill>
                  <a:srgbClr val="FFFFFF"/>
                </a:solidFill>
                <a:latin typeface="Calibri" charset="0"/>
                <a:ea typeface="ＭＳ Ｐゴシック" charset="0"/>
                <a:cs typeface="Calibri" charset="0"/>
                <a:sym typeface="Calibri" charset="0"/>
              </a:rPr>
              <a:t>Examples</a:t>
            </a:r>
          </a:p>
        </p:txBody>
      </p:sp>
      <p:sp>
        <p:nvSpPr>
          <p:cNvPr id="62467" name="Rectangle 3"/>
          <p:cNvSpPr>
            <a:spLocks/>
          </p:cNvSpPr>
          <p:nvPr/>
        </p:nvSpPr>
        <p:spPr bwMode="auto">
          <a:xfrm>
            <a:off x="1092200" y="7467600"/>
            <a:ext cx="10820400" cy="1778000"/>
          </a:xfrm>
          <a:prstGeom prst="rect">
            <a:avLst/>
          </a:prstGeom>
          <a:solidFill>
            <a:srgbClr val="FFFFFF"/>
          </a:solidFill>
          <a:ln w="25400">
            <a:solidFill>
              <a:schemeClr val="tx1"/>
            </a:solidFill>
            <a:miter lim="800000"/>
            <a:headEnd/>
            <a:tailEnd/>
          </a:ln>
        </p:spPr>
        <p:txBody>
          <a:bodyPr lIns="0" tIns="0" rIns="0" bIns="0"/>
          <a:lstStyle>
            <a:lvl1pPr>
              <a:defRPr sz="4200">
                <a:solidFill>
                  <a:srgbClr val="000000"/>
                </a:solidFill>
                <a:latin typeface="Gill Sans" charset="0"/>
                <a:ea typeface="ヒラギノ角ゴ ProN W3" charset="-128"/>
                <a:sym typeface="Gill Sans" charset="0"/>
              </a:defRPr>
            </a:lvl1pPr>
            <a:lvl2pPr marL="742950" indent="-285750">
              <a:defRPr sz="4200">
                <a:solidFill>
                  <a:srgbClr val="000000"/>
                </a:solidFill>
                <a:latin typeface="Gill Sans" charset="0"/>
                <a:ea typeface="ヒラギノ角ゴ ProN W3" charset="-128"/>
                <a:sym typeface="Gill Sans" charset="0"/>
              </a:defRPr>
            </a:lvl2pPr>
            <a:lvl3pPr marL="1143000" indent="-228600">
              <a:defRPr sz="4200">
                <a:solidFill>
                  <a:srgbClr val="000000"/>
                </a:solidFill>
                <a:latin typeface="Gill Sans" charset="0"/>
                <a:ea typeface="ヒラギノ角ゴ ProN W3" charset="-128"/>
                <a:sym typeface="Gill Sans" charset="0"/>
              </a:defRPr>
            </a:lvl3pPr>
            <a:lvl4pPr marL="1600200" indent="-228600">
              <a:defRPr sz="4200">
                <a:solidFill>
                  <a:srgbClr val="000000"/>
                </a:solidFill>
                <a:latin typeface="Gill Sans" charset="0"/>
                <a:ea typeface="ヒラギノ角ゴ ProN W3" charset="-128"/>
                <a:sym typeface="Gill Sans" charset="0"/>
              </a:defRPr>
            </a:lvl4pPr>
            <a:lvl5pPr marL="2057400" indent="-228600">
              <a:defRPr sz="4200">
                <a:solidFill>
                  <a:srgbClr val="000000"/>
                </a:solidFill>
                <a:latin typeface="Gill Sans" charset="0"/>
                <a:ea typeface="ヒラギノ角ゴ ProN W3" charset="-128"/>
                <a:sym typeface="Gill Sans" charset="0"/>
              </a:defRPr>
            </a:lvl5pPr>
            <a:lvl6pPr marL="2514600" indent="-228600" eaLnBrk="0" fontAlgn="base" hangingPunct="0">
              <a:spcBef>
                <a:spcPct val="0"/>
              </a:spcBef>
              <a:spcAft>
                <a:spcPct val="0"/>
              </a:spcAft>
              <a:defRPr sz="4200">
                <a:solidFill>
                  <a:srgbClr val="000000"/>
                </a:solidFill>
                <a:latin typeface="Gill Sans" charset="0"/>
                <a:ea typeface="ヒラギノ角ゴ ProN W3" charset="-128"/>
                <a:sym typeface="Gill Sans" charset="0"/>
              </a:defRPr>
            </a:lvl6pPr>
            <a:lvl7pPr marL="2971800" indent="-228600" eaLnBrk="0" fontAlgn="base" hangingPunct="0">
              <a:spcBef>
                <a:spcPct val="0"/>
              </a:spcBef>
              <a:spcAft>
                <a:spcPct val="0"/>
              </a:spcAft>
              <a:defRPr sz="4200">
                <a:solidFill>
                  <a:srgbClr val="000000"/>
                </a:solidFill>
                <a:latin typeface="Gill Sans" charset="0"/>
                <a:ea typeface="ヒラギノ角ゴ ProN W3" charset="-128"/>
                <a:sym typeface="Gill Sans" charset="0"/>
              </a:defRPr>
            </a:lvl7pPr>
            <a:lvl8pPr marL="3429000" indent="-228600" eaLnBrk="0" fontAlgn="base" hangingPunct="0">
              <a:spcBef>
                <a:spcPct val="0"/>
              </a:spcBef>
              <a:spcAft>
                <a:spcPct val="0"/>
              </a:spcAft>
              <a:defRPr sz="4200">
                <a:solidFill>
                  <a:srgbClr val="000000"/>
                </a:solidFill>
                <a:latin typeface="Gill Sans" charset="0"/>
                <a:ea typeface="ヒラギノ角ゴ ProN W3" charset="-128"/>
                <a:sym typeface="Gill Sans" charset="0"/>
              </a:defRPr>
            </a:lvl8pPr>
            <a:lvl9pPr marL="3886200" indent="-228600" eaLnBrk="0" fontAlgn="base" hangingPunct="0">
              <a:spcBef>
                <a:spcPct val="0"/>
              </a:spcBef>
              <a:spcAft>
                <a:spcPct val="0"/>
              </a:spcAft>
              <a:defRPr sz="4200">
                <a:solidFill>
                  <a:srgbClr val="000000"/>
                </a:solidFill>
                <a:latin typeface="Gill Sans" charset="0"/>
                <a:ea typeface="ヒラギノ角ゴ ProN W3" charset="-128"/>
                <a:sym typeface="Gill Sans" charset="0"/>
              </a:defRPr>
            </a:lvl9pPr>
          </a:lstStyle>
          <a:p>
            <a:pPr algn="ctr" eaLnBrk="1" hangingPunct="1"/>
            <a:r>
              <a:rPr lang="en-US" altLang="en-US" sz="3600">
                <a:solidFill>
                  <a:schemeClr val="tx1"/>
                </a:solidFill>
                <a:latin typeface="Calibri Bold" charset="0"/>
                <a:ea typeface="ＭＳ Ｐゴシック" charset="-128"/>
                <a:sym typeface="Calibri Bold" charset="0"/>
              </a:rPr>
              <a:t>Look at the example learning targets.</a:t>
            </a:r>
          </a:p>
          <a:p>
            <a:pPr algn="ctr" eaLnBrk="1" hangingPunct="1"/>
            <a:r>
              <a:rPr lang="en-US" altLang="en-US" sz="3600">
                <a:solidFill>
                  <a:schemeClr val="tx1"/>
                </a:solidFill>
                <a:latin typeface="Calibri Bold" charset="0"/>
                <a:ea typeface="ＭＳ Ｐゴシック" charset="-128"/>
                <a:sym typeface="Calibri Bold" charset="0"/>
              </a:rPr>
              <a:t>How can you share learning targets and success criteria with your students?</a:t>
            </a:r>
          </a:p>
        </p:txBody>
      </p:sp>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64513"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346200" y="-381000"/>
            <a:ext cx="14603413" cy="1013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4514" name="Rectangle 2"/>
          <p:cNvSpPr>
            <a:spLocks noGrp="1" noChangeArrowheads="1"/>
          </p:cNvSpPr>
          <p:nvPr>
            <p:ph type="title"/>
          </p:nvPr>
        </p:nvSpPr>
        <p:spPr>
          <a:xfrm>
            <a:off x="0" y="914400"/>
            <a:ext cx="13030200" cy="3352800"/>
          </a:xfrm>
        </p:spPr>
        <p:txBody>
          <a:bodyPr anchor="t"/>
          <a:lstStyle/>
          <a:p>
            <a:pPr eaLnBrk="1" hangingPunct="1"/>
            <a:r>
              <a:rPr lang="en-US" altLang="en-US" sz="5000">
                <a:latin typeface="Calibri Bold" charset="0"/>
                <a:sym typeface="Calibri Bold" charset="0"/>
              </a:rPr>
              <a:t>How will you make your learning targets clear to students in your classroom over the first month of the year?</a:t>
            </a:r>
            <a:r>
              <a:rPr lang="en-US" altLang="en-US" sz="5000">
                <a:latin typeface="Calibri Bold" charset="0"/>
                <a:ea typeface="ヒラギノ角ゴ ProN W6" charset="-128"/>
                <a:sym typeface="Calibri Bold" charset="0"/>
              </a:rPr>
              <a:t/>
            </a:r>
            <a:br>
              <a:rPr lang="en-US" altLang="en-US" sz="5000">
                <a:latin typeface="Calibri Bold" charset="0"/>
                <a:ea typeface="ヒラギノ角ゴ ProN W6" charset="-128"/>
                <a:sym typeface="Calibri Bold" charset="0"/>
              </a:rPr>
            </a:br>
            <a:r>
              <a:rPr lang="en-US" altLang="en-US" sz="5000">
                <a:latin typeface="Calibri Bold" charset="0"/>
                <a:sym typeface="Calibri Bold" charset="0"/>
              </a:rPr>
              <a:t>What support will you need to do this?</a:t>
            </a:r>
            <a:r>
              <a:rPr lang="en-US" altLang="en-US" sz="5000">
                <a:latin typeface="Calibri Bold" charset="0"/>
                <a:ea typeface="ヒラギノ角ゴ ProN W6" charset="-128"/>
                <a:sym typeface="Calibri Bold" charset="0"/>
              </a:rPr>
              <a:t/>
            </a:r>
            <a:br>
              <a:rPr lang="en-US" altLang="en-US" sz="5000">
                <a:latin typeface="Calibri Bold" charset="0"/>
                <a:ea typeface="ヒラギノ角ゴ ProN W6" charset="-128"/>
                <a:sym typeface="Calibri Bold" charset="0"/>
              </a:rPr>
            </a:br>
            <a:r>
              <a:rPr lang="en-US" altLang="en-US" sz="5000">
                <a:latin typeface="Calibri Bold" charset="0"/>
                <a:ea typeface="ヒラギノ角ゴ ProN W6" charset="-128"/>
                <a:sym typeface="Calibri Bold" charset="0"/>
              </a:rPr>
              <a:t> </a:t>
            </a:r>
          </a:p>
        </p:txBody>
      </p:sp>
      <p:sp>
        <p:nvSpPr>
          <p:cNvPr id="64515" name="TextBox 2"/>
          <p:cNvSpPr txBox="1">
            <a:spLocks noChangeArrowheads="1"/>
          </p:cNvSpPr>
          <p:nvPr/>
        </p:nvSpPr>
        <p:spPr bwMode="auto">
          <a:xfrm>
            <a:off x="4140200" y="8686800"/>
            <a:ext cx="51403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4200">
                <a:solidFill>
                  <a:srgbClr val="000000"/>
                </a:solidFill>
                <a:latin typeface="Gill Sans" charset="0"/>
                <a:ea typeface="ヒラギノ角ゴ ProN W3" charset="-128"/>
                <a:sym typeface="Gill Sans" charset="0"/>
              </a:defRPr>
            </a:lvl1pPr>
            <a:lvl2pPr marL="742950" indent="-285750">
              <a:defRPr sz="4200">
                <a:solidFill>
                  <a:srgbClr val="000000"/>
                </a:solidFill>
                <a:latin typeface="Gill Sans" charset="0"/>
                <a:ea typeface="ヒラギノ角ゴ ProN W3" charset="-128"/>
                <a:sym typeface="Gill Sans" charset="0"/>
              </a:defRPr>
            </a:lvl2pPr>
            <a:lvl3pPr marL="1143000" indent="-228600">
              <a:defRPr sz="4200">
                <a:solidFill>
                  <a:srgbClr val="000000"/>
                </a:solidFill>
                <a:latin typeface="Gill Sans" charset="0"/>
                <a:ea typeface="ヒラギノ角ゴ ProN W3" charset="-128"/>
                <a:sym typeface="Gill Sans" charset="0"/>
              </a:defRPr>
            </a:lvl3pPr>
            <a:lvl4pPr marL="1600200" indent="-228600">
              <a:defRPr sz="4200">
                <a:solidFill>
                  <a:srgbClr val="000000"/>
                </a:solidFill>
                <a:latin typeface="Gill Sans" charset="0"/>
                <a:ea typeface="ヒラギノ角ゴ ProN W3" charset="-128"/>
                <a:sym typeface="Gill Sans" charset="0"/>
              </a:defRPr>
            </a:lvl4pPr>
            <a:lvl5pPr marL="2057400" indent="-228600">
              <a:defRPr sz="4200">
                <a:solidFill>
                  <a:srgbClr val="000000"/>
                </a:solidFill>
                <a:latin typeface="Gill Sans" charset="0"/>
                <a:ea typeface="ヒラギノ角ゴ ProN W3" charset="-128"/>
                <a:sym typeface="Gill Sans" charset="0"/>
              </a:defRPr>
            </a:lvl5pPr>
            <a:lvl6pPr marL="2514600" indent="-228600" eaLnBrk="0" fontAlgn="base" hangingPunct="0">
              <a:spcBef>
                <a:spcPct val="0"/>
              </a:spcBef>
              <a:spcAft>
                <a:spcPct val="0"/>
              </a:spcAft>
              <a:defRPr sz="4200">
                <a:solidFill>
                  <a:srgbClr val="000000"/>
                </a:solidFill>
                <a:latin typeface="Gill Sans" charset="0"/>
                <a:ea typeface="ヒラギノ角ゴ ProN W3" charset="-128"/>
                <a:sym typeface="Gill Sans" charset="0"/>
              </a:defRPr>
            </a:lvl6pPr>
            <a:lvl7pPr marL="2971800" indent="-228600" eaLnBrk="0" fontAlgn="base" hangingPunct="0">
              <a:spcBef>
                <a:spcPct val="0"/>
              </a:spcBef>
              <a:spcAft>
                <a:spcPct val="0"/>
              </a:spcAft>
              <a:defRPr sz="4200">
                <a:solidFill>
                  <a:srgbClr val="000000"/>
                </a:solidFill>
                <a:latin typeface="Gill Sans" charset="0"/>
                <a:ea typeface="ヒラギノ角ゴ ProN W3" charset="-128"/>
                <a:sym typeface="Gill Sans" charset="0"/>
              </a:defRPr>
            </a:lvl7pPr>
            <a:lvl8pPr marL="3429000" indent="-228600" eaLnBrk="0" fontAlgn="base" hangingPunct="0">
              <a:spcBef>
                <a:spcPct val="0"/>
              </a:spcBef>
              <a:spcAft>
                <a:spcPct val="0"/>
              </a:spcAft>
              <a:defRPr sz="4200">
                <a:solidFill>
                  <a:srgbClr val="000000"/>
                </a:solidFill>
                <a:latin typeface="Gill Sans" charset="0"/>
                <a:ea typeface="ヒラギノ角ゴ ProN W3" charset="-128"/>
                <a:sym typeface="Gill Sans" charset="0"/>
              </a:defRPr>
            </a:lvl8pPr>
            <a:lvl9pPr marL="3886200" indent="-228600" eaLnBrk="0" fontAlgn="base" hangingPunct="0">
              <a:spcBef>
                <a:spcPct val="0"/>
              </a:spcBef>
              <a:spcAft>
                <a:spcPct val="0"/>
              </a:spcAft>
              <a:defRPr sz="4200">
                <a:solidFill>
                  <a:srgbClr val="000000"/>
                </a:solidFill>
                <a:latin typeface="Gill Sans" charset="0"/>
                <a:ea typeface="ヒラギノ角ゴ ProN W3" charset="-128"/>
                <a:sym typeface="Gill Sans" charset="0"/>
              </a:defRPr>
            </a:lvl9pPr>
          </a:lstStyle>
          <a:p>
            <a:pPr eaLnBrk="1" hangingPunct="1"/>
            <a:r>
              <a:rPr lang="en-US" altLang="en-US" sz="1200">
                <a:latin typeface="Calibri" charset="0"/>
                <a:ea typeface="ＭＳ Ｐゴシック" charset="-128"/>
                <a:sym typeface="Calibri" charset="0"/>
              </a:rPr>
              <a:t>Commitment/ Melanie Booth prattlenog.com</a:t>
            </a:r>
          </a:p>
          <a:p>
            <a:pPr eaLnBrk="1" hangingPunct="1"/>
            <a:r>
              <a:rPr lang="en-US" altLang="en-US" sz="1200">
                <a:latin typeface="Calibri" charset="0"/>
                <a:ea typeface="ＭＳ Ｐゴシック" charset="-128"/>
                <a:sym typeface="Calibri" charset="0"/>
              </a:rPr>
              <a:t>Photo URL http://melaniebooth.files.wordpress.com/2012/05/commitment.jpg</a:t>
            </a:r>
          </a:p>
        </p:txBody>
      </p:sp>
    </p:spTree>
  </p:cSld>
  <p:clrMapOvr>
    <a:masterClrMapping/>
  </p:clrMapOvr>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_rels/theme10.xml.rels><?xml version="1.0" encoding="UTF-8" standalone="yes"?>
<Relationships xmlns="http://schemas.openxmlformats.org/package/2006/relationships"><Relationship Id="rId1" Type="http://schemas.openxmlformats.org/officeDocument/2006/relationships/image" Target="../media/image1.jpeg"/></Relationships>
</file>

<file path=ppt/theme/_rels/theme11.xml.rels><?xml version="1.0" encoding="UTF-8" standalone="yes"?>
<Relationships xmlns="http://schemas.openxmlformats.org/package/2006/relationships"><Relationship Id="rId1" Type="http://schemas.openxmlformats.org/officeDocument/2006/relationships/image" Target="../media/image1.jpeg"/></Relationships>
</file>

<file path=ppt/theme/_rels/theme12.xml.rels><?xml version="1.0" encoding="UTF-8" standalone="yes"?>
<Relationships xmlns="http://schemas.openxmlformats.org/package/2006/relationships"><Relationship Id="rId1" Type="http://schemas.openxmlformats.org/officeDocument/2006/relationships/image" Target="../media/image1.jpeg"/></Relationships>
</file>

<file path=ppt/theme/_rels/theme13.xml.rels><?xml version="1.0" encoding="UTF-8" standalone="yes"?>
<Relationships xmlns="http://schemas.openxmlformats.org/package/2006/relationships"><Relationship Id="rId1" Type="http://schemas.openxmlformats.org/officeDocument/2006/relationships/image" Target="../media/image1.jpeg"/></Relationships>
</file>

<file path=ppt/theme/_rels/theme14.xml.rels><?xml version="1.0" encoding="UTF-8" standalone="yes"?>
<Relationships xmlns="http://schemas.openxmlformats.org/package/2006/relationships"><Relationship Id="rId1" Type="http://schemas.openxmlformats.org/officeDocument/2006/relationships/image" Target="../media/image1.jpeg"/></Relationships>
</file>

<file path=ppt/theme/_rels/theme15.xml.rels><?xml version="1.0" encoding="UTF-8" standalone="yes"?>
<Relationships xmlns="http://schemas.openxmlformats.org/package/2006/relationships"><Relationship Id="rId1" Type="http://schemas.openxmlformats.org/officeDocument/2006/relationships/image" Target="../media/image1.jpeg"/></Relationships>
</file>

<file path=ppt/theme/_rels/theme16.xml.rels><?xml version="1.0" encoding="UTF-8" standalone="yes"?>
<Relationships xmlns="http://schemas.openxmlformats.org/package/2006/relationships"><Relationship Id="rId1" Type="http://schemas.openxmlformats.org/officeDocument/2006/relationships/image" Target="../media/image1.jpeg"/></Relationships>
</file>

<file path=ppt/theme/_rels/theme17.xml.rels><?xml version="1.0" encoding="UTF-8" standalone="yes"?>
<Relationships xmlns="http://schemas.openxmlformats.org/package/2006/relationships"><Relationship Id="rId1" Type="http://schemas.openxmlformats.org/officeDocument/2006/relationships/image" Target="../media/image1.jpeg"/></Relationships>
</file>

<file path=ppt/theme/_rels/theme18.xml.rels><?xml version="1.0" encoding="UTF-8" standalone="yes"?>
<Relationships xmlns="http://schemas.openxmlformats.org/package/2006/relationships"><Relationship Id="rId1" Type="http://schemas.openxmlformats.org/officeDocument/2006/relationships/image" Target="../media/image1.jpeg"/></Relationships>
</file>

<file path=ppt/theme/_rels/theme2.xml.rels><?xml version="1.0" encoding="UTF-8" standalone="yes"?>
<Relationships xmlns="http://schemas.openxmlformats.org/package/2006/relationships"><Relationship Id="rId1" Type="http://schemas.openxmlformats.org/officeDocument/2006/relationships/image" Target="../media/image1.jpeg"/></Relationships>
</file>

<file path=ppt/theme/_rels/theme3.xml.rels><?xml version="1.0" encoding="UTF-8" standalone="yes"?>
<Relationships xmlns="http://schemas.openxmlformats.org/package/2006/relationships"><Relationship Id="rId1" Type="http://schemas.openxmlformats.org/officeDocument/2006/relationships/image" Target="../media/image1.jpeg"/></Relationships>
</file>

<file path=ppt/theme/_rels/theme4.xml.rels><?xml version="1.0" encoding="UTF-8" standalone="yes"?>
<Relationships xmlns="http://schemas.openxmlformats.org/package/2006/relationships"><Relationship Id="rId1" Type="http://schemas.openxmlformats.org/officeDocument/2006/relationships/image" Target="../media/image1.jpeg"/></Relationships>
</file>

<file path=ppt/theme/_rels/theme5.xml.rels><?xml version="1.0" encoding="UTF-8" standalone="yes"?>
<Relationships xmlns="http://schemas.openxmlformats.org/package/2006/relationships"><Relationship Id="rId1" Type="http://schemas.openxmlformats.org/officeDocument/2006/relationships/image" Target="../media/image1.jpeg"/></Relationships>
</file>

<file path=ppt/theme/_rels/theme6.xml.rels><?xml version="1.0" encoding="UTF-8" standalone="yes"?>
<Relationships xmlns="http://schemas.openxmlformats.org/package/2006/relationships"><Relationship Id="rId1" Type="http://schemas.openxmlformats.org/officeDocument/2006/relationships/image" Target="../media/image1.jpeg"/></Relationships>
</file>

<file path=ppt/theme/_rels/theme7.xml.rels><?xml version="1.0" encoding="UTF-8" standalone="yes"?>
<Relationships xmlns="http://schemas.openxmlformats.org/package/2006/relationships"><Relationship Id="rId1" Type="http://schemas.openxmlformats.org/officeDocument/2006/relationships/image" Target="../media/image1.jpeg"/></Relationships>
</file>

<file path=ppt/theme/_rels/theme8.xml.rels><?xml version="1.0" encoding="UTF-8" standalone="yes"?>
<Relationships xmlns="http://schemas.openxmlformats.org/package/2006/relationships"><Relationship Id="rId1" Type="http://schemas.openxmlformats.org/officeDocument/2006/relationships/image" Target="../media/image1.jpeg"/></Relationships>
</file>

<file path=ppt/theme/_rels/theme9.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Title &amp; Bullets copy">
  <a:themeElements>
    <a:clrScheme name="Title &amp; Bullets copy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Title &amp; Bullets copy">
      <a:majorFont>
        <a:latin typeface="Calibri"/>
        <a:ea typeface="ヒラギノ角ゴ ProN W3"/>
        <a:cs typeface="ヒラギノ角ゴ ProN W3"/>
      </a:majorFont>
      <a:minorFont>
        <a:latin typeface="Calibri"/>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Title &amp; Bullets copy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Blank">
  <a:themeElements>
    <a:clrScheme name="Blank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Blank">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Blank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11.xml><?xml version="1.0" encoding="utf-8"?>
<a:theme xmlns:a="http://schemas.openxmlformats.org/drawingml/2006/main" name="Title &amp; Bullets - Left">
  <a:themeElements>
    <a:clrScheme name="Title &amp; Bullets - Lef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Title &amp; Bullets - Left">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Title &amp; Bullets - Lef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12.xml><?xml version="1.0" encoding="utf-8"?>
<a:theme xmlns:a="http://schemas.openxmlformats.org/drawingml/2006/main" name="Title &amp; Bullets - 2 Column">
  <a:themeElements>
    <a:clrScheme name="Title &amp; Bullets - 2 Colum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Title &amp; Bullets - 2 Column">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Title &amp; Bullets - 2 Colum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13.xml><?xml version="1.0" encoding="utf-8"?>
<a:theme xmlns:a="http://schemas.openxmlformats.org/drawingml/2006/main" name="Title &amp; Bullets - Right">
  <a:themeElements>
    <a:clrScheme name="Title &amp; Bullets - Righ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Title &amp; Bullets - Right">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Title &amp; Bullets - Righ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14.xml><?xml version="1.0" encoding="utf-8"?>
<a:theme xmlns:a="http://schemas.openxmlformats.org/drawingml/2006/main" name="Title, Bullets &amp; Photo">
  <a:themeElements>
    <a:clrScheme name="Title, Bullets &amp; Phot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Title, Bullets &amp; Photo">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Title, Bullets &amp; Phot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15.xml><?xml version="1.0" encoding="utf-8"?>
<a:theme xmlns:a="http://schemas.openxmlformats.org/drawingml/2006/main" name="Bullets">
  <a:themeElements>
    <a:clrScheme name="Bullets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Bullets">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Bullets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16.xml><?xml version="1.0" encoding="utf-8"?>
<a:theme xmlns:a="http://schemas.openxmlformats.org/drawingml/2006/main" name="Title - Center">
  <a:themeElements>
    <a:clrScheme name="Title - Center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Title - Center">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Title - Center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17.xml><?xml version="1.0" encoding="utf-8"?>
<a:theme xmlns:a="http://schemas.openxmlformats.org/drawingml/2006/main" name="Title &amp; Subtitle">
  <a:themeElements>
    <a:clrScheme name="Title &amp; Subtitl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Title &amp; Subtitle">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Title &amp; Subtitl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18.xml><?xml version="1.0" encoding="utf-8"?>
<a:theme xmlns:a="http://schemas.openxmlformats.org/drawingml/2006/main" name="Photo - Horizontal">
  <a:themeElements>
    <a:clrScheme name="Photo - Horizontal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Photo - Horizontal">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Photo - Horizontal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19.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Title &amp; Bullets">
  <a:themeElements>
    <a:clrScheme name="Title &amp; Bullets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Title &amp; Bullets">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Title &amp; Bullets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copy 5">
  <a:themeElements>
    <a:clrScheme name="">
      <a:dk1>
        <a:srgbClr val="000000"/>
      </a:dk1>
      <a:lt1>
        <a:srgbClr val="FFFFFF"/>
      </a:lt1>
      <a:dk2>
        <a:srgbClr val="000000"/>
      </a:dk2>
      <a:lt2>
        <a:srgbClr val="808080"/>
      </a:lt2>
      <a:accent1>
        <a:srgbClr val="4F81BD"/>
      </a:accent1>
      <a:accent2>
        <a:srgbClr val="333399"/>
      </a:accent2>
      <a:accent3>
        <a:srgbClr val="FFFFFF"/>
      </a:accent3>
      <a:accent4>
        <a:srgbClr val="000000"/>
      </a:accent4>
      <a:accent5>
        <a:srgbClr val="B2C1DB"/>
      </a:accent5>
      <a:accent6>
        <a:srgbClr val="2D2D8A"/>
      </a:accent6>
      <a:hlink>
        <a:srgbClr val="009999"/>
      </a:hlink>
      <a:folHlink>
        <a:srgbClr val="99CC00"/>
      </a:folHlink>
    </a:clrScheme>
    <a:fontScheme name="Office Theme copy 5">
      <a:majorFont>
        <a:latin typeface="Calibri"/>
        <a:ea typeface="ヒラギノ角ゴ ProN W3"/>
        <a:cs typeface="ヒラギノ角ゴ ProN W3"/>
      </a:majorFont>
      <a:minorFont>
        <a:latin typeface="Calibri"/>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Office Theme copy 5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1_Office Theme">
  <a:themeElements>
    <a:clrScheme name="">
      <a:dk1>
        <a:srgbClr val="000000"/>
      </a:dk1>
      <a:lt1>
        <a:srgbClr val="FFFFFF"/>
      </a:lt1>
      <a:dk2>
        <a:srgbClr val="000000"/>
      </a:dk2>
      <a:lt2>
        <a:srgbClr val="808080"/>
      </a:lt2>
      <a:accent1>
        <a:srgbClr val="4F81BD"/>
      </a:accent1>
      <a:accent2>
        <a:srgbClr val="333399"/>
      </a:accent2>
      <a:accent3>
        <a:srgbClr val="FFFFFF"/>
      </a:accent3>
      <a:accent4>
        <a:srgbClr val="000000"/>
      </a:accent4>
      <a:accent5>
        <a:srgbClr val="B2C1DB"/>
      </a:accent5>
      <a:accent6>
        <a:srgbClr val="2D2D8A"/>
      </a:accent6>
      <a:hlink>
        <a:srgbClr val="009999"/>
      </a:hlink>
      <a:folHlink>
        <a:srgbClr val="99CC00"/>
      </a:folHlink>
    </a:clrScheme>
    <a:fontScheme name="1_Office Theme">
      <a:majorFont>
        <a:latin typeface="Calibri"/>
        <a:ea typeface="ヒラギノ角ゴ ProN W3"/>
        <a:cs typeface="ヒラギノ角ゴ ProN W3"/>
      </a:majorFont>
      <a:minorFont>
        <a:latin typeface="Calibri"/>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1_Office Them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Default - Blank">
  <a:themeElements>
    <a:clrScheme name="">
      <a:dk1>
        <a:srgbClr val="000000"/>
      </a:dk1>
      <a:lt1>
        <a:srgbClr val="FFFFFF"/>
      </a:lt1>
      <a:dk2>
        <a:srgbClr val="000000"/>
      </a:dk2>
      <a:lt2>
        <a:srgbClr val="000000"/>
      </a:lt2>
      <a:accent1>
        <a:srgbClr val="000000"/>
      </a:accent1>
      <a:accent2>
        <a:srgbClr val="333399"/>
      </a:accent2>
      <a:accent3>
        <a:srgbClr val="FFFFFF"/>
      </a:accent3>
      <a:accent4>
        <a:srgbClr val="000000"/>
      </a:accent4>
      <a:accent5>
        <a:srgbClr val="AAAAAA"/>
      </a:accent5>
      <a:accent6>
        <a:srgbClr val="2D2D8A"/>
      </a:accent6>
      <a:hlink>
        <a:srgbClr val="009999"/>
      </a:hlink>
      <a:folHlink>
        <a:srgbClr val="99CC00"/>
      </a:folHlink>
    </a:clrScheme>
    <a:fontScheme name="Default - Blank">
      <a:majorFont>
        <a:latin typeface="Calibri"/>
        <a:ea typeface="ヒラギノ角ゴ ProN W3"/>
        <a:cs typeface="ヒラギノ角ゴ ProN W3"/>
      </a:majorFont>
      <a:minorFont>
        <a:latin typeface="Calibri"/>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Default - Blank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Photo - Horizontal Reflection">
  <a:themeElements>
    <a:clrScheme name="Photo - Horizontal Reflec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Photo - Horizontal Reflection">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Photo - Horizontal Reflec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Photo - Vertical">
  <a:themeElements>
    <a:clrScheme name="Photo - Vertical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Photo - Vertical">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Photo - Vertical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Photo - Vertical Reflection">
  <a:themeElements>
    <a:clrScheme name="Photo - Vertical Reflec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Photo - Vertical Reflection">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Photo - Vertical Reflec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Title - Top">
  <a:themeElements>
    <a:clrScheme name="Title - Top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Title - Top">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Title - Top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otalTime>61</TotalTime>
  <Pages>0</Pages>
  <Words>628</Words>
  <Characters>0</Characters>
  <Application>Microsoft Macintosh PowerPoint</Application>
  <PresentationFormat>Custom</PresentationFormat>
  <Lines>0</Lines>
  <Paragraphs>63</Paragraphs>
  <Slides>7</Slides>
  <Notes>7</Notes>
  <HiddenSlides>0</HiddenSlides>
  <MMClips>0</MMClips>
  <ScaleCrop>false</ScaleCrop>
  <HeadingPairs>
    <vt:vector size="6" baseType="variant">
      <vt:variant>
        <vt:lpstr>Fonts Used</vt:lpstr>
      </vt:variant>
      <vt:variant>
        <vt:i4>7</vt:i4>
      </vt:variant>
      <vt:variant>
        <vt:lpstr>Theme</vt:lpstr>
      </vt:variant>
      <vt:variant>
        <vt:i4>18</vt:i4>
      </vt:variant>
      <vt:variant>
        <vt:lpstr>Slide Titles</vt:lpstr>
      </vt:variant>
      <vt:variant>
        <vt:i4>7</vt:i4>
      </vt:variant>
    </vt:vector>
  </HeadingPairs>
  <TitlesOfParts>
    <vt:vector size="32" baseType="lpstr">
      <vt:lpstr>Gill Sans</vt:lpstr>
      <vt:lpstr>ヒラギノ角ゴ ProN W3</vt:lpstr>
      <vt:lpstr>Arial</vt:lpstr>
      <vt:lpstr>Calibri</vt:lpstr>
      <vt:lpstr>ＭＳ Ｐゴシック</vt:lpstr>
      <vt:lpstr>Calibri Bold</vt:lpstr>
      <vt:lpstr>ヒラギノ角ゴ ProN W6</vt:lpstr>
      <vt:lpstr>Title &amp; Bullets copy</vt:lpstr>
      <vt:lpstr>Title &amp; Bullets</vt:lpstr>
      <vt:lpstr>Office Theme copy 5</vt:lpstr>
      <vt:lpstr>1_Office Theme</vt:lpstr>
      <vt:lpstr>Default - Blank</vt:lpstr>
      <vt:lpstr>Photo - Horizontal Reflection</vt:lpstr>
      <vt:lpstr>Photo - Vertical</vt:lpstr>
      <vt:lpstr>Photo - Vertical Reflection</vt:lpstr>
      <vt:lpstr>Title - Top</vt:lpstr>
      <vt:lpstr>Blank</vt:lpstr>
      <vt:lpstr>Title &amp; Bullets - Left</vt:lpstr>
      <vt:lpstr>Title &amp; Bullets - 2 Column</vt:lpstr>
      <vt:lpstr>Title &amp; Bullets - Right</vt:lpstr>
      <vt:lpstr>Title, Bullets &amp; Photo</vt:lpstr>
      <vt:lpstr>Bullets</vt:lpstr>
      <vt:lpstr>Title - Center</vt:lpstr>
      <vt:lpstr>Title &amp; Subtitle</vt:lpstr>
      <vt:lpstr>Photo - Horizontal</vt:lpstr>
      <vt:lpstr>PowerPoint Presentation</vt:lpstr>
      <vt:lpstr>PowerPoint Presentation</vt:lpstr>
      <vt:lpstr>PowerPoint Presentation</vt:lpstr>
      <vt:lpstr>PowerPoint Presentation</vt:lpstr>
      <vt:lpstr>PowerPoint Presentation</vt:lpstr>
      <vt:lpstr>PowerPoint Presentation</vt:lpstr>
      <vt:lpstr>How will you make your learning targets clear to students in your classroom over the first month of the year? What support will you need to do this?  </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Microsoft Office User</dc:creator>
  <cp:keywords/>
  <dc:description/>
  <cp:lastModifiedBy>Microsoft Office User</cp:lastModifiedBy>
  <cp:revision>9</cp:revision>
  <dcterms:created xsi:type="dcterms:W3CDTF">2016-01-19T02:20:33Z</dcterms:created>
  <dcterms:modified xsi:type="dcterms:W3CDTF">2016-01-25T02:56:25Z</dcterms:modified>
</cp:coreProperties>
</file>